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68"/>
  </p:notesMasterIdLst>
  <p:sldIdLst>
    <p:sldId id="256" r:id="rId2"/>
    <p:sldId id="335" r:id="rId3"/>
    <p:sldId id="259" r:id="rId4"/>
    <p:sldId id="261" r:id="rId5"/>
    <p:sldId id="337" r:id="rId6"/>
    <p:sldId id="263" r:id="rId7"/>
    <p:sldId id="262" r:id="rId8"/>
    <p:sldId id="267" r:id="rId9"/>
    <p:sldId id="382" r:id="rId10"/>
    <p:sldId id="383" r:id="rId11"/>
    <p:sldId id="384" r:id="rId12"/>
    <p:sldId id="385" r:id="rId13"/>
    <p:sldId id="381" r:id="rId14"/>
    <p:sldId id="386" r:id="rId15"/>
    <p:sldId id="387" r:id="rId16"/>
    <p:sldId id="363" r:id="rId17"/>
    <p:sldId id="388" r:id="rId18"/>
    <p:sldId id="389" r:id="rId19"/>
    <p:sldId id="390" r:id="rId20"/>
    <p:sldId id="392" r:id="rId21"/>
    <p:sldId id="391" r:id="rId22"/>
    <p:sldId id="380" r:id="rId23"/>
    <p:sldId id="393" r:id="rId24"/>
    <p:sldId id="394" r:id="rId25"/>
    <p:sldId id="440" r:id="rId26"/>
    <p:sldId id="395" r:id="rId27"/>
    <p:sldId id="446" r:id="rId28"/>
    <p:sldId id="396" r:id="rId29"/>
    <p:sldId id="447" r:id="rId30"/>
    <p:sldId id="448" r:id="rId31"/>
    <p:sldId id="432" r:id="rId32"/>
    <p:sldId id="449" r:id="rId33"/>
    <p:sldId id="450" r:id="rId34"/>
    <p:sldId id="451" r:id="rId35"/>
    <p:sldId id="452" r:id="rId36"/>
    <p:sldId id="397" r:id="rId37"/>
    <p:sldId id="439" r:id="rId38"/>
    <p:sldId id="453" r:id="rId39"/>
    <p:sldId id="399" r:id="rId40"/>
    <p:sldId id="454" r:id="rId41"/>
    <p:sldId id="455" r:id="rId42"/>
    <p:sldId id="456" r:id="rId43"/>
    <p:sldId id="457" r:id="rId44"/>
    <p:sldId id="458" r:id="rId45"/>
    <p:sldId id="459" r:id="rId46"/>
    <p:sldId id="460" r:id="rId47"/>
    <p:sldId id="461" r:id="rId48"/>
    <p:sldId id="462" r:id="rId49"/>
    <p:sldId id="463" r:id="rId50"/>
    <p:sldId id="464" r:id="rId51"/>
    <p:sldId id="465" r:id="rId52"/>
    <p:sldId id="466" r:id="rId53"/>
    <p:sldId id="467" r:id="rId54"/>
    <p:sldId id="468" r:id="rId55"/>
    <p:sldId id="469" r:id="rId56"/>
    <p:sldId id="470" r:id="rId57"/>
    <p:sldId id="471" r:id="rId58"/>
    <p:sldId id="472" r:id="rId59"/>
    <p:sldId id="473" r:id="rId60"/>
    <p:sldId id="474" r:id="rId61"/>
    <p:sldId id="475" r:id="rId62"/>
    <p:sldId id="476" r:id="rId63"/>
    <p:sldId id="477" r:id="rId64"/>
    <p:sldId id="478" r:id="rId65"/>
    <p:sldId id="479" r:id="rId66"/>
    <p:sldId id="480" r:id="rId67"/>
  </p:sldIdLst>
  <p:sldSz cx="9144000" cy="5143500" type="screen16x9"/>
  <p:notesSz cx="6858000" cy="9144000"/>
  <p:embeddedFontLst>
    <p:embeddedFont>
      <p:font typeface="Albert Sans" charset="0"/>
      <p:regular r:id="rId69"/>
      <p:bold r:id="rId70"/>
      <p:italic r:id="rId71"/>
      <p:boldItalic r:id="rId72"/>
    </p:embeddedFont>
    <p:embeddedFont>
      <p:font typeface="Merriweather"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2D8"/>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E6D2CF6-5BA4-4B14-8B30-36A963402893}">
  <a:tblStyle styleId="{EE6D2CF6-5BA4-4B14-8B30-36A9634028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2" autoAdjust="0"/>
  </p:normalViewPr>
  <p:slideViewPr>
    <p:cSldViewPr snapToGrid="0">
      <p:cViewPr>
        <p:scale>
          <a:sx n="75" d="100"/>
          <a:sy n="75" d="100"/>
        </p:scale>
        <p:origin x="-1158" y="-300"/>
      </p:cViewPr>
      <p:guideLst>
        <p:guide orient="horz" pos="1620"/>
        <p:guide pos="2880"/>
      </p:guideLst>
    </p:cSldViewPr>
  </p:slideViewPr>
  <p:outlineViewPr>
    <p:cViewPr>
      <p:scale>
        <a:sx n="33" d="100"/>
        <a:sy n="33" d="100"/>
      </p:scale>
      <p:origin x="0" y="616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6CA0E6-A712-4B51-83A8-7000C0AC765B}" type="doc">
      <dgm:prSet loTypeId="urn:microsoft.com/office/officeart/2005/8/layout/hierarchy1" loCatId="hierarchy" qsTypeId="urn:microsoft.com/office/officeart/2005/8/quickstyle/3d2" qsCatId="3D" csTypeId="urn:microsoft.com/office/officeart/2005/8/colors/accent1_2" csCatId="accent1" phldr="1"/>
      <dgm:spPr/>
      <dgm:t>
        <a:bodyPr/>
        <a:lstStyle/>
        <a:p>
          <a:endParaRPr lang="en-US"/>
        </a:p>
      </dgm:t>
    </dgm:pt>
    <dgm:pt modelId="{CDD01C2B-6FF6-44FF-8BEA-7484FB4F66BD}">
      <dgm:prSet phldrT="[Text]" custT="1"/>
      <dgm:spPr/>
      <dgm:t>
        <a:bodyPr/>
        <a:lstStyle/>
        <a:p>
          <a:r>
            <a:rPr lang="en-US" sz="1400" b="1" i="1">
              <a:effectLst>
                <a:outerShdw blurRad="38100" dist="38100" dir="2700000" algn="tl">
                  <a:srgbClr val="000000">
                    <a:alpha val="43137"/>
                  </a:srgbClr>
                </a:outerShdw>
              </a:effectLst>
            </a:rPr>
            <a:t>Key  flexfields</a:t>
          </a:r>
          <a:endParaRPr lang="en-US" sz="1400" b="1" i="1" dirty="0">
            <a:effectLst>
              <a:outerShdw blurRad="38100" dist="38100" dir="2700000" algn="tl">
                <a:srgbClr val="000000">
                  <a:alpha val="43137"/>
                </a:srgbClr>
              </a:outerShdw>
            </a:effectLst>
          </a:endParaRPr>
        </a:p>
      </dgm:t>
    </dgm:pt>
    <dgm:pt modelId="{8D9B3B3E-0D7F-4687-AFC2-80D28FB73587}" type="parTrans" cxnId="{4225519B-D6FA-4D03-AF2E-66B7DC6213BC}">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172265ED-345E-4CE3-9161-CA1F82790AB1}" type="sibTrans" cxnId="{4225519B-D6FA-4D03-AF2E-66B7DC6213BC}">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A9B13F8E-B18B-4A15-9FA0-F4F29B732F99}">
      <dgm:prSet phldrT="[Text]" custT="1"/>
      <dgm:spPr/>
      <dgm:t>
        <a:bodyPr/>
        <a:lstStyle/>
        <a:p>
          <a:r>
            <a:rPr lang="en-US" sz="1400" b="1" i="1">
              <a:effectLst>
                <a:outerShdw blurRad="38100" dist="38100" dir="2700000" algn="tl">
                  <a:srgbClr val="000000">
                    <a:alpha val="43137"/>
                  </a:srgbClr>
                </a:outerShdw>
              </a:effectLst>
            </a:rPr>
            <a:t>From human resources </a:t>
          </a:r>
          <a:endParaRPr lang="en-US" sz="1400" b="1" i="1" dirty="0">
            <a:effectLst>
              <a:outerShdw blurRad="38100" dist="38100" dir="2700000" algn="tl">
                <a:srgbClr val="000000">
                  <a:alpha val="43137"/>
                </a:srgbClr>
              </a:outerShdw>
            </a:effectLst>
          </a:endParaRPr>
        </a:p>
      </dgm:t>
    </dgm:pt>
    <dgm:pt modelId="{6A03DA07-E0FF-48FA-9C7F-5C332F65AA05}" type="parTrans" cxnId="{D8F0FAE9-96B0-427E-B8E4-B00936099CF4}">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7078EDBD-EA03-440C-A47E-84F18794D22F}" type="sibTrans" cxnId="{D8F0FAE9-96B0-427E-B8E4-B00936099CF4}">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836E080C-C00E-4E09-AAB1-A03083BE91FD}">
      <dgm:prSet phldrT="[Text]" custT="1"/>
      <dgm:spPr/>
      <dgm:t>
        <a:bodyPr/>
        <a:lstStyle/>
        <a:p>
          <a:r>
            <a:rPr lang="en-US" sz="1400" b="1" i="1" dirty="0">
              <a:effectLst>
                <a:outerShdw blurRad="38100" dist="38100" dir="2700000" algn="tl">
                  <a:srgbClr val="000000">
                    <a:alpha val="43137"/>
                  </a:srgbClr>
                </a:outerShdw>
              </a:effectLst>
            </a:rPr>
            <a:t>Job</a:t>
          </a:r>
        </a:p>
      </dgm:t>
    </dgm:pt>
    <dgm:pt modelId="{188AEFCF-F01C-4B6A-B590-194E1394606B}" type="parTrans" cxnId="{9062BABC-902B-4D61-92EB-C50DFEAD4906}">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81A7281A-B6E1-4C4D-934A-76B6155C31CD}" type="sibTrans" cxnId="{9062BABC-902B-4D61-92EB-C50DFEAD4906}">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A7659198-B2E0-44EE-B772-B938D9C77A15}">
      <dgm:prSet phldrT="[Text]" custT="1"/>
      <dgm:spPr/>
      <dgm:t>
        <a:bodyPr/>
        <a:lstStyle/>
        <a:p>
          <a:r>
            <a:rPr lang="en-US" sz="1400" b="1" i="1" dirty="0">
              <a:effectLst>
                <a:outerShdw blurRad="38100" dist="38100" dir="2700000" algn="tl">
                  <a:srgbClr val="000000">
                    <a:alpha val="43137"/>
                  </a:srgbClr>
                </a:outerShdw>
              </a:effectLst>
            </a:rPr>
            <a:t>Position</a:t>
          </a:r>
        </a:p>
      </dgm:t>
    </dgm:pt>
    <dgm:pt modelId="{D741BF48-6357-4E09-9280-A02FBBF10260}" type="parTrans" cxnId="{FD557D41-8B07-4811-BA57-5F33A0B70C6B}">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1AD32BEC-057F-484E-873D-C9D9AF9FC3F8}" type="sibTrans" cxnId="{FD557D41-8B07-4811-BA57-5F33A0B70C6B}">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F74EA3E2-E870-428F-9DE3-023BD12F88F6}">
      <dgm:prSet phldrT="[Text]" custT="1"/>
      <dgm:spPr/>
      <dgm:t>
        <a:bodyPr/>
        <a:lstStyle/>
        <a:p>
          <a:r>
            <a:rPr lang="en-US" sz="1400" b="1" i="1">
              <a:effectLst>
                <a:outerShdw blurRad="38100" dist="38100" dir="2700000" algn="tl">
                  <a:srgbClr val="000000">
                    <a:alpha val="43137"/>
                  </a:srgbClr>
                </a:outerShdw>
              </a:effectLst>
            </a:rPr>
            <a:t>From Payroll</a:t>
          </a:r>
          <a:endParaRPr lang="en-US" sz="1400" b="1" i="1" dirty="0">
            <a:effectLst>
              <a:outerShdw blurRad="38100" dist="38100" dir="2700000" algn="tl">
                <a:srgbClr val="000000">
                  <a:alpha val="43137"/>
                </a:srgbClr>
              </a:outerShdw>
            </a:effectLst>
          </a:endParaRPr>
        </a:p>
      </dgm:t>
    </dgm:pt>
    <dgm:pt modelId="{BE05661B-C108-436B-9A81-F45505C65C6D}" type="parTrans" cxnId="{C477F88E-6A77-4D72-88F5-6083805DC753}">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24EBC9DC-AB6D-41F8-86A0-07678D5BD0BD}" type="sibTrans" cxnId="{C477F88E-6A77-4D72-88F5-6083805DC753}">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2495F34A-6E80-4765-82DC-4A0638335013}">
      <dgm:prSet phldrT="[Text]" custT="1"/>
      <dgm:spPr/>
      <dgm:t>
        <a:bodyPr/>
        <a:lstStyle/>
        <a:p>
          <a:r>
            <a:rPr lang="en-US" sz="1400" b="1" i="1">
              <a:effectLst>
                <a:outerShdw blurRad="38100" dist="38100" dir="2700000" algn="tl">
                  <a:srgbClr val="000000">
                    <a:alpha val="43137"/>
                  </a:srgbClr>
                </a:outerShdw>
              </a:effectLst>
            </a:rPr>
            <a:t>People group</a:t>
          </a:r>
          <a:endParaRPr lang="en-US" sz="1400" b="1" i="1" dirty="0">
            <a:effectLst>
              <a:outerShdw blurRad="38100" dist="38100" dir="2700000" algn="tl">
                <a:srgbClr val="000000">
                  <a:alpha val="43137"/>
                </a:srgbClr>
              </a:outerShdw>
            </a:effectLst>
          </a:endParaRPr>
        </a:p>
      </dgm:t>
    </dgm:pt>
    <dgm:pt modelId="{CFF9ADE0-1588-41A0-958D-404092E1C8EF}" type="parTrans" cxnId="{067D4D97-06F2-404B-A7A8-A3495CFC70E0}">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A43A0F35-CCC1-47F6-8EA4-3E648550F5E4}" type="sibTrans" cxnId="{067D4D97-06F2-404B-A7A8-A3495CFC70E0}">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9CB74165-2C2E-4359-8924-D49B451C8F27}">
      <dgm:prSet phldrT="[Text]" custT="1"/>
      <dgm:spPr/>
      <dgm:t>
        <a:bodyPr/>
        <a:lstStyle/>
        <a:p>
          <a:r>
            <a:rPr lang="en-US" sz="1400" b="1" i="1" dirty="0">
              <a:effectLst>
                <a:outerShdw blurRad="38100" dist="38100" dir="2700000" algn="tl">
                  <a:srgbClr val="000000">
                    <a:alpha val="43137"/>
                  </a:srgbClr>
                </a:outerShdw>
              </a:effectLst>
            </a:rPr>
            <a:t>Grade</a:t>
          </a:r>
        </a:p>
      </dgm:t>
    </dgm:pt>
    <dgm:pt modelId="{DB44E8C2-17D0-4B67-99EC-8E220D6398E5}" type="parTrans" cxnId="{A01D81DF-3260-409B-9811-208868389502}">
      <dgm:prSet/>
      <dgm:spPr/>
      <dgm:t>
        <a:bodyPr/>
        <a:lstStyle/>
        <a:p>
          <a:endParaRPr lang="en-US"/>
        </a:p>
      </dgm:t>
    </dgm:pt>
    <dgm:pt modelId="{8A7AC732-9C2D-4384-B77A-4D825F10119D}" type="sibTrans" cxnId="{A01D81DF-3260-409B-9811-208868389502}">
      <dgm:prSet/>
      <dgm:spPr/>
      <dgm:t>
        <a:bodyPr/>
        <a:lstStyle/>
        <a:p>
          <a:endParaRPr lang="en-US"/>
        </a:p>
      </dgm:t>
    </dgm:pt>
    <dgm:pt modelId="{FD257360-00C3-4FCC-9726-7A10493E6B70}">
      <dgm:prSet phldrT="[Text]" custT="1"/>
      <dgm:spPr/>
      <dgm:t>
        <a:bodyPr/>
        <a:lstStyle/>
        <a:p>
          <a:r>
            <a:rPr lang="en-US" sz="1400" b="1" i="1">
              <a:effectLst>
                <a:outerShdw blurRad="38100" dist="38100" dir="2700000" algn="tl">
                  <a:srgbClr val="000000">
                    <a:alpha val="43137"/>
                  </a:srgbClr>
                </a:outerShdw>
              </a:effectLst>
            </a:rPr>
            <a:t>Competence</a:t>
          </a:r>
          <a:endParaRPr lang="en-US" sz="1400" b="1" i="1" dirty="0">
            <a:effectLst>
              <a:outerShdw blurRad="38100" dist="38100" dir="2700000" algn="tl">
                <a:srgbClr val="000000">
                  <a:alpha val="43137"/>
                </a:srgbClr>
              </a:outerShdw>
            </a:effectLst>
          </a:endParaRPr>
        </a:p>
      </dgm:t>
    </dgm:pt>
    <dgm:pt modelId="{03589A44-8194-4CBA-9794-3D566B822B34}" type="parTrans" cxnId="{572A8A6B-3B8A-453B-AFC3-C3AAF9868AAF}">
      <dgm:prSet/>
      <dgm:spPr/>
      <dgm:t>
        <a:bodyPr/>
        <a:lstStyle/>
        <a:p>
          <a:endParaRPr lang="en-US"/>
        </a:p>
      </dgm:t>
    </dgm:pt>
    <dgm:pt modelId="{70AB88F2-7808-4164-B5F9-CCF303AE2AF7}" type="sibTrans" cxnId="{572A8A6B-3B8A-453B-AFC3-C3AAF9868AAF}">
      <dgm:prSet/>
      <dgm:spPr/>
      <dgm:t>
        <a:bodyPr/>
        <a:lstStyle/>
        <a:p>
          <a:endParaRPr lang="en-US"/>
        </a:p>
      </dgm:t>
    </dgm:pt>
    <dgm:pt modelId="{81AFAA4E-8406-45BB-8761-372998088D68}">
      <dgm:prSet phldrT="[Text]" custT="1"/>
      <dgm:spPr/>
      <dgm:t>
        <a:bodyPr/>
        <a:lstStyle/>
        <a:p>
          <a:r>
            <a:rPr lang="en-US" sz="1400" b="1" i="1">
              <a:effectLst>
                <a:outerShdw blurRad="38100" dist="38100" dir="2700000" algn="tl">
                  <a:srgbClr val="000000">
                    <a:alpha val="43137"/>
                  </a:srgbClr>
                </a:outerShdw>
              </a:effectLst>
            </a:rPr>
            <a:t>Cost allocation</a:t>
          </a:r>
          <a:endParaRPr lang="en-US" sz="1400" b="1" i="1" dirty="0">
            <a:effectLst>
              <a:outerShdw blurRad="38100" dist="38100" dir="2700000" algn="tl">
                <a:srgbClr val="000000">
                  <a:alpha val="43137"/>
                </a:srgbClr>
              </a:outerShdw>
            </a:effectLst>
          </a:endParaRPr>
        </a:p>
      </dgm:t>
    </dgm:pt>
    <dgm:pt modelId="{0114087D-5B37-493D-A87D-FCDBF0E7BA52}" type="parTrans" cxnId="{F8F9C4FE-B912-4A2E-9B10-FE69D13BAC5B}">
      <dgm:prSet/>
      <dgm:spPr/>
      <dgm:t>
        <a:bodyPr/>
        <a:lstStyle/>
        <a:p>
          <a:endParaRPr lang="en-US"/>
        </a:p>
      </dgm:t>
    </dgm:pt>
    <dgm:pt modelId="{152B5CF8-A961-4442-B9FA-6BD3DFD9759F}" type="sibTrans" cxnId="{F8F9C4FE-B912-4A2E-9B10-FE69D13BAC5B}">
      <dgm:prSet/>
      <dgm:spPr/>
      <dgm:t>
        <a:bodyPr/>
        <a:lstStyle/>
        <a:p>
          <a:endParaRPr lang="en-US"/>
        </a:p>
      </dgm:t>
    </dgm:pt>
    <dgm:pt modelId="{75FB58C3-12D7-4A62-86F4-CD7024A2CE9C}" type="pres">
      <dgm:prSet presAssocID="{886CA0E6-A712-4B51-83A8-7000C0AC765B}" presName="hierChild1" presStyleCnt="0">
        <dgm:presLayoutVars>
          <dgm:chPref val="1"/>
          <dgm:dir/>
          <dgm:animOne val="branch"/>
          <dgm:animLvl val="lvl"/>
          <dgm:resizeHandles/>
        </dgm:presLayoutVars>
      </dgm:prSet>
      <dgm:spPr/>
      <dgm:t>
        <a:bodyPr/>
        <a:lstStyle/>
        <a:p>
          <a:pPr rtl="1"/>
          <a:endParaRPr lang="ar-EG"/>
        </a:p>
      </dgm:t>
    </dgm:pt>
    <dgm:pt modelId="{82136388-0B97-49F9-9474-8791211EA352}" type="pres">
      <dgm:prSet presAssocID="{CDD01C2B-6FF6-44FF-8BEA-7484FB4F66BD}" presName="hierRoot1" presStyleCnt="0"/>
      <dgm:spPr/>
    </dgm:pt>
    <dgm:pt modelId="{B36B04F3-19FC-499C-B78D-D21996353812}" type="pres">
      <dgm:prSet presAssocID="{CDD01C2B-6FF6-44FF-8BEA-7484FB4F66BD}" presName="composite" presStyleCnt="0"/>
      <dgm:spPr/>
    </dgm:pt>
    <dgm:pt modelId="{F65E50A3-302A-4556-A286-45AEC118CE8B}" type="pres">
      <dgm:prSet presAssocID="{CDD01C2B-6FF6-44FF-8BEA-7484FB4F66BD}" presName="background" presStyleLbl="node0" presStyleIdx="0" presStyleCnt="1"/>
      <dgm:spPr/>
    </dgm:pt>
    <dgm:pt modelId="{7C0ECFF2-AC11-404F-93D7-EE6814C6BE7C}" type="pres">
      <dgm:prSet presAssocID="{CDD01C2B-6FF6-44FF-8BEA-7484FB4F66BD}" presName="text" presStyleLbl="fgAcc0" presStyleIdx="0" presStyleCnt="1" custScaleX="182504">
        <dgm:presLayoutVars>
          <dgm:chPref val="3"/>
        </dgm:presLayoutVars>
      </dgm:prSet>
      <dgm:spPr/>
      <dgm:t>
        <a:bodyPr/>
        <a:lstStyle/>
        <a:p>
          <a:pPr rtl="1"/>
          <a:endParaRPr lang="ar-EG"/>
        </a:p>
      </dgm:t>
    </dgm:pt>
    <dgm:pt modelId="{BDB7052B-5DAB-4EBC-BDD4-8849832C15F5}" type="pres">
      <dgm:prSet presAssocID="{CDD01C2B-6FF6-44FF-8BEA-7484FB4F66BD}" presName="hierChild2" presStyleCnt="0"/>
      <dgm:spPr/>
    </dgm:pt>
    <dgm:pt modelId="{05499C96-3319-43BD-B6FF-662AE6887236}" type="pres">
      <dgm:prSet presAssocID="{6A03DA07-E0FF-48FA-9C7F-5C332F65AA05}" presName="Name10" presStyleLbl="parChTrans1D2" presStyleIdx="0" presStyleCnt="2"/>
      <dgm:spPr/>
      <dgm:t>
        <a:bodyPr/>
        <a:lstStyle/>
        <a:p>
          <a:pPr rtl="1"/>
          <a:endParaRPr lang="ar-EG"/>
        </a:p>
      </dgm:t>
    </dgm:pt>
    <dgm:pt modelId="{4A0FF730-6520-4D70-8E8B-2ADA251BF092}" type="pres">
      <dgm:prSet presAssocID="{A9B13F8E-B18B-4A15-9FA0-F4F29B732F99}" presName="hierRoot2" presStyleCnt="0"/>
      <dgm:spPr/>
    </dgm:pt>
    <dgm:pt modelId="{F74D2968-9EB2-42E1-A76A-2FD087ABD676}" type="pres">
      <dgm:prSet presAssocID="{A9B13F8E-B18B-4A15-9FA0-F4F29B732F99}" presName="composite2" presStyleCnt="0"/>
      <dgm:spPr/>
    </dgm:pt>
    <dgm:pt modelId="{B8F4EB31-372E-4B87-8E2F-3FE67136DCE3}" type="pres">
      <dgm:prSet presAssocID="{A9B13F8E-B18B-4A15-9FA0-F4F29B732F99}" presName="background2" presStyleLbl="node2" presStyleIdx="0" presStyleCnt="2"/>
      <dgm:spPr/>
    </dgm:pt>
    <dgm:pt modelId="{3E700C32-3C55-4589-BDF7-79C956D0B43D}" type="pres">
      <dgm:prSet presAssocID="{A9B13F8E-B18B-4A15-9FA0-F4F29B732F99}" presName="text2" presStyleLbl="fgAcc2" presStyleIdx="0" presStyleCnt="2" custScaleX="188380">
        <dgm:presLayoutVars>
          <dgm:chPref val="3"/>
        </dgm:presLayoutVars>
      </dgm:prSet>
      <dgm:spPr/>
      <dgm:t>
        <a:bodyPr/>
        <a:lstStyle/>
        <a:p>
          <a:pPr rtl="1"/>
          <a:endParaRPr lang="ar-EG"/>
        </a:p>
      </dgm:t>
    </dgm:pt>
    <dgm:pt modelId="{CE7609CC-2CCE-42BE-8221-1C149DC2B916}" type="pres">
      <dgm:prSet presAssocID="{A9B13F8E-B18B-4A15-9FA0-F4F29B732F99}" presName="hierChild3" presStyleCnt="0"/>
      <dgm:spPr/>
    </dgm:pt>
    <dgm:pt modelId="{42E2AD57-D7BB-41D2-B185-6A0DB73B7B75}" type="pres">
      <dgm:prSet presAssocID="{188AEFCF-F01C-4B6A-B590-194E1394606B}" presName="Name17" presStyleLbl="parChTrans1D3" presStyleIdx="0" presStyleCnt="6"/>
      <dgm:spPr/>
      <dgm:t>
        <a:bodyPr/>
        <a:lstStyle/>
        <a:p>
          <a:pPr rtl="1"/>
          <a:endParaRPr lang="ar-EG"/>
        </a:p>
      </dgm:t>
    </dgm:pt>
    <dgm:pt modelId="{E089ED4B-6BA2-4E94-9B99-7C74571DD752}" type="pres">
      <dgm:prSet presAssocID="{836E080C-C00E-4E09-AAB1-A03083BE91FD}" presName="hierRoot3" presStyleCnt="0"/>
      <dgm:spPr/>
    </dgm:pt>
    <dgm:pt modelId="{885856A0-B09F-49B7-9E67-809C28198929}" type="pres">
      <dgm:prSet presAssocID="{836E080C-C00E-4E09-AAB1-A03083BE91FD}" presName="composite3" presStyleCnt="0"/>
      <dgm:spPr/>
    </dgm:pt>
    <dgm:pt modelId="{34831E24-7194-4405-88D3-9FADC989EB36}" type="pres">
      <dgm:prSet presAssocID="{836E080C-C00E-4E09-AAB1-A03083BE91FD}" presName="background3" presStyleLbl="node3" presStyleIdx="0" presStyleCnt="6"/>
      <dgm:spPr/>
    </dgm:pt>
    <dgm:pt modelId="{D95FDE67-DD1A-471D-B420-5FFC036A3D23}" type="pres">
      <dgm:prSet presAssocID="{836E080C-C00E-4E09-AAB1-A03083BE91FD}" presName="text3" presStyleLbl="fgAcc3" presStyleIdx="0" presStyleCnt="6" custScaleX="78366">
        <dgm:presLayoutVars>
          <dgm:chPref val="3"/>
        </dgm:presLayoutVars>
      </dgm:prSet>
      <dgm:spPr/>
      <dgm:t>
        <a:bodyPr/>
        <a:lstStyle/>
        <a:p>
          <a:pPr rtl="1"/>
          <a:endParaRPr lang="ar-EG"/>
        </a:p>
      </dgm:t>
    </dgm:pt>
    <dgm:pt modelId="{7AC2578F-F8C7-4381-94FC-FAB29F3D2C28}" type="pres">
      <dgm:prSet presAssocID="{836E080C-C00E-4E09-AAB1-A03083BE91FD}" presName="hierChild4" presStyleCnt="0"/>
      <dgm:spPr/>
    </dgm:pt>
    <dgm:pt modelId="{AE9D2E0F-1FC4-4997-96E3-116945D28C44}" type="pres">
      <dgm:prSet presAssocID="{D741BF48-6357-4E09-9280-A02FBBF10260}" presName="Name17" presStyleLbl="parChTrans1D3" presStyleIdx="1" presStyleCnt="6"/>
      <dgm:spPr/>
      <dgm:t>
        <a:bodyPr/>
        <a:lstStyle/>
        <a:p>
          <a:pPr rtl="1"/>
          <a:endParaRPr lang="ar-EG"/>
        </a:p>
      </dgm:t>
    </dgm:pt>
    <dgm:pt modelId="{CE1A02C6-0906-4E3B-B9B3-5DAE0156D473}" type="pres">
      <dgm:prSet presAssocID="{A7659198-B2E0-44EE-B772-B938D9C77A15}" presName="hierRoot3" presStyleCnt="0"/>
      <dgm:spPr/>
    </dgm:pt>
    <dgm:pt modelId="{5CF23B26-22E1-48F9-9B31-94D82CA8D1D3}" type="pres">
      <dgm:prSet presAssocID="{A7659198-B2E0-44EE-B772-B938D9C77A15}" presName="composite3" presStyleCnt="0"/>
      <dgm:spPr/>
    </dgm:pt>
    <dgm:pt modelId="{5DEE3EFE-D216-4104-8552-00209717B5BE}" type="pres">
      <dgm:prSet presAssocID="{A7659198-B2E0-44EE-B772-B938D9C77A15}" presName="background3" presStyleLbl="node3" presStyleIdx="1" presStyleCnt="6"/>
      <dgm:spPr/>
    </dgm:pt>
    <dgm:pt modelId="{3EF43858-BBC5-41A1-8F15-09515115C3BE}" type="pres">
      <dgm:prSet presAssocID="{A7659198-B2E0-44EE-B772-B938D9C77A15}" presName="text3" presStyleLbl="fgAcc3" presStyleIdx="1" presStyleCnt="6" custScaleX="117071">
        <dgm:presLayoutVars>
          <dgm:chPref val="3"/>
        </dgm:presLayoutVars>
      </dgm:prSet>
      <dgm:spPr/>
      <dgm:t>
        <a:bodyPr/>
        <a:lstStyle/>
        <a:p>
          <a:pPr rtl="1"/>
          <a:endParaRPr lang="ar-EG"/>
        </a:p>
      </dgm:t>
    </dgm:pt>
    <dgm:pt modelId="{BB718036-5486-42C8-8B79-8C14C0FEB2D7}" type="pres">
      <dgm:prSet presAssocID="{A7659198-B2E0-44EE-B772-B938D9C77A15}" presName="hierChild4" presStyleCnt="0"/>
      <dgm:spPr/>
    </dgm:pt>
    <dgm:pt modelId="{7CB7978F-B610-43D2-A1C9-EFE1EB5621F2}" type="pres">
      <dgm:prSet presAssocID="{DB44E8C2-17D0-4B67-99EC-8E220D6398E5}" presName="Name17" presStyleLbl="parChTrans1D3" presStyleIdx="2" presStyleCnt="6"/>
      <dgm:spPr/>
      <dgm:t>
        <a:bodyPr/>
        <a:lstStyle/>
        <a:p>
          <a:pPr rtl="1"/>
          <a:endParaRPr lang="ar-EG"/>
        </a:p>
      </dgm:t>
    </dgm:pt>
    <dgm:pt modelId="{1D6573EF-EED0-4CC3-B327-52D1097F0DFD}" type="pres">
      <dgm:prSet presAssocID="{9CB74165-2C2E-4359-8924-D49B451C8F27}" presName="hierRoot3" presStyleCnt="0"/>
      <dgm:spPr/>
    </dgm:pt>
    <dgm:pt modelId="{CE6E7A78-DCA0-492A-9B68-8E5C353E4B81}" type="pres">
      <dgm:prSet presAssocID="{9CB74165-2C2E-4359-8924-D49B451C8F27}" presName="composite3" presStyleCnt="0"/>
      <dgm:spPr/>
    </dgm:pt>
    <dgm:pt modelId="{A5410E71-9094-4D6A-BDEF-B48DE6337261}" type="pres">
      <dgm:prSet presAssocID="{9CB74165-2C2E-4359-8924-D49B451C8F27}" presName="background3" presStyleLbl="node3" presStyleIdx="2" presStyleCnt="6"/>
      <dgm:spPr/>
    </dgm:pt>
    <dgm:pt modelId="{4015CCDA-F247-4837-AF4F-AF3C78751129}" type="pres">
      <dgm:prSet presAssocID="{9CB74165-2C2E-4359-8924-D49B451C8F27}" presName="text3" presStyleLbl="fgAcc3" presStyleIdx="2" presStyleCnt="6">
        <dgm:presLayoutVars>
          <dgm:chPref val="3"/>
        </dgm:presLayoutVars>
      </dgm:prSet>
      <dgm:spPr/>
      <dgm:t>
        <a:bodyPr/>
        <a:lstStyle/>
        <a:p>
          <a:pPr rtl="1"/>
          <a:endParaRPr lang="ar-EG"/>
        </a:p>
      </dgm:t>
    </dgm:pt>
    <dgm:pt modelId="{DF4E9C19-6209-4DE0-B57C-A972E81B3316}" type="pres">
      <dgm:prSet presAssocID="{9CB74165-2C2E-4359-8924-D49B451C8F27}" presName="hierChild4" presStyleCnt="0"/>
      <dgm:spPr/>
    </dgm:pt>
    <dgm:pt modelId="{0477607C-D246-45B5-95E1-FE0515946398}" type="pres">
      <dgm:prSet presAssocID="{03589A44-8194-4CBA-9794-3D566B822B34}" presName="Name17" presStyleLbl="parChTrans1D3" presStyleIdx="3" presStyleCnt="6"/>
      <dgm:spPr/>
      <dgm:t>
        <a:bodyPr/>
        <a:lstStyle/>
        <a:p>
          <a:pPr rtl="1"/>
          <a:endParaRPr lang="ar-EG"/>
        </a:p>
      </dgm:t>
    </dgm:pt>
    <dgm:pt modelId="{0CA2ADA1-88F1-4AAE-B9B8-D6E149E1DEEF}" type="pres">
      <dgm:prSet presAssocID="{FD257360-00C3-4FCC-9726-7A10493E6B70}" presName="hierRoot3" presStyleCnt="0"/>
      <dgm:spPr/>
    </dgm:pt>
    <dgm:pt modelId="{B0AEA4AC-4041-470D-8B48-4B322A2AEFD3}" type="pres">
      <dgm:prSet presAssocID="{FD257360-00C3-4FCC-9726-7A10493E6B70}" presName="composite3" presStyleCnt="0"/>
      <dgm:spPr/>
    </dgm:pt>
    <dgm:pt modelId="{60279DA5-3177-4D5F-A763-BAF78C18DF6D}" type="pres">
      <dgm:prSet presAssocID="{FD257360-00C3-4FCC-9726-7A10493E6B70}" presName="background3" presStyleLbl="node3" presStyleIdx="3" presStyleCnt="6"/>
      <dgm:spPr/>
    </dgm:pt>
    <dgm:pt modelId="{2D81653A-49E2-49AC-AE2C-37D648F5D8CC}" type="pres">
      <dgm:prSet presAssocID="{FD257360-00C3-4FCC-9726-7A10493E6B70}" presName="text3" presStyleLbl="fgAcc3" presStyleIdx="3" presStyleCnt="6" custScaleX="157005">
        <dgm:presLayoutVars>
          <dgm:chPref val="3"/>
        </dgm:presLayoutVars>
      </dgm:prSet>
      <dgm:spPr/>
      <dgm:t>
        <a:bodyPr/>
        <a:lstStyle/>
        <a:p>
          <a:pPr rtl="1"/>
          <a:endParaRPr lang="ar-EG"/>
        </a:p>
      </dgm:t>
    </dgm:pt>
    <dgm:pt modelId="{647CFFA6-6300-4EDB-A5F4-BC0D58310870}" type="pres">
      <dgm:prSet presAssocID="{FD257360-00C3-4FCC-9726-7A10493E6B70}" presName="hierChild4" presStyleCnt="0"/>
      <dgm:spPr/>
    </dgm:pt>
    <dgm:pt modelId="{1082C49F-BA83-4362-B757-3B456677663D}" type="pres">
      <dgm:prSet presAssocID="{BE05661B-C108-436B-9A81-F45505C65C6D}" presName="Name10" presStyleLbl="parChTrans1D2" presStyleIdx="1" presStyleCnt="2"/>
      <dgm:spPr/>
      <dgm:t>
        <a:bodyPr/>
        <a:lstStyle/>
        <a:p>
          <a:pPr rtl="1"/>
          <a:endParaRPr lang="ar-EG"/>
        </a:p>
      </dgm:t>
    </dgm:pt>
    <dgm:pt modelId="{86B2C889-D31E-4B3D-AEED-33FC4C7EE460}" type="pres">
      <dgm:prSet presAssocID="{F74EA3E2-E870-428F-9DE3-023BD12F88F6}" presName="hierRoot2" presStyleCnt="0"/>
      <dgm:spPr/>
    </dgm:pt>
    <dgm:pt modelId="{93D7C45B-D4FA-44F9-A682-ED59E83ED38D}" type="pres">
      <dgm:prSet presAssocID="{F74EA3E2-E870-428F-9DE3-023BD12F88F6}" presName="composite2" presStyleCnt="0"/>
      <dgm:spPr/>
    </dgm:pt>
    <dgm:pt modelId="{76691179-428B-48D4-BE47-068E1F62760B}" type="pres">
      <dgm:prSet presAssocID="{F74EA3E2-E870-428F-9DE3-023BD12F88F6}" presName="background2" presStyleLbl="node2" presStyleIdx="1" presStyleCnt="2"/>
      <dgm:spPr/>
    </dgm:pt>
    <dgm:pt modelId="{9DE4677A-1B32-4B9D-A2C3-FF42E55E8E4A}" type="pres">
      <dgm:prSet presAssocID="{F74EA3E2-E870-428F-9DE3-023BD12F88F6}" presName="text2" presStyleLbl="fgAcc2" presStyleIdx="1" presStyleCnt="2" custScaleX="152863">
        <dgm:presLayoutVars>
          <dgm:chPref val="3"/>
        </dgm:presLayoutVars>
      </dgm:prSet>
      <dgm:spPr/>
      <dgm:t>
        <a:bodyPr/>
        <a:lstStyle/>
        <a:p>
          <a:pPr rtl="1"/>
          <a:endParaRPr lang="ar-EG"/>
        </a:p>
      </dgm:t>
    </dgm:pt>
    <dgm:pt modelId="{69AC4B82-FF34-4A1B-A446-9FFB849C0FD8}" type="pres">
      <dgm:prSet presAssocID="{F74EA3E2-E870-428F-9DE3-023BD12F88F6}" presName="hierChild3" presStyleCnt="0"/>
      <dgm:spPr/>
    </dgm:pt>
    <dgm:pt modelId="{13CBF9BC-0132-4F66-8A3F-C758F9CB0961}" type="pres">
      <dgm:prSet presAssocID="{CFF9ADE0-1588-41A0-958D-404092E1C8EF}" presName="Name17" presStyleLbl="parChTrans1D3" presStyleIdx="4" presStyleCnt="6"/>
      <dgm:spPr/>
      <dgm:t>
        <a:bodyPr/>
        <a:lstStyle/>
        <a:p>
          <a:pPr rtl="1"/>
          <a:endParaRPr lang="ar-EG"/>
        </a:p>
      </dgm:t>
    </dgm:pt>
    <dgm:pt modelId="{97F82902-9482-4E4E-8520-3A41D70CB4B7}" type="pres">
      <dgm:prSet presAssocID="{2495F34A-6E80-4765-82DC-4A0638335013}" presName="hierRoot3" presStyleCnt="0"/>
      <dgm:spPr/>
    </dgm:pt>
    <dgm:pt modelId="{AF806D4F-0C73-4E98-9563-CE8C485D12FE}" type="pres">
      <dgm:prSet presAssocID="{2495F34A-6E80-4765-82DC-4A0638335013}" presName="composite3" presStyleCnt="0"/>
      <dgm:spPr/>
    </dgm:pt>
    <dgm:pt modelId="{20008D75-A9CE-4AE5-95D0-F89FF1EB067A}" type="pres">
      <dgm:prSet presAssocID="{2495F34A-6E80-4765-82DC-4A0638335013}" presName="background3" presStyleLbl="node3" presStyleIdx="4" presStyleCnt="6"/>
      <dgm:spPr/>
    </dgm:pt>
    <dgm:pt modelId="{63130CCF-F85A-4A78-B097-930D262EC6BA}" type="pres">
      <dgm:prSet presAssocID="{2495F34A-6E80-4765-82DC-4A0638335013}" presName="text3" presStyleLbl="fgAcc3" presStyleIdx="4" presStyleCnt="6">
        <dgm:presLayoutVars>
          <dgm:chPref val="3"/>
        </dgm:presLayoutVars>
      </dgm:prSet>
      <dgm:spPr/>
      <dgm:t>
        <a:bodyPr/>
        <a:lstStyle/>
        <a:p>
          <a:pPr rtl="1"/>
          <a:endParaRPr lang="ar-EG"/>
        </a:p>
      </dgm:t>
    </dgm:pt>
    <dgm:pt modelId="{721AEE49-C176-4C34-8FC2-455839953CA9}" type="pres">
      <dgm:prSet presAssocID="{2495F34A-6E80-4765-82DC-4A0638335013}" presName="hierChild4" presStyleCnt="0"/>
      <dgm:spPr/>
    </dgm:pt>
    <dgm:pt modelId="{BE7F2C61-DA13-4FB0-834E-6AC634A85544}" type="pres">
      <dgm:prSet presAssocID="{0114087D-5B37-493D-A87D-FCDBF0E7BA52}" presName="Name17" presStyleLbl="parChTrans1D3" presStyleIdx="5" presStyleCnt="6"/>
      <dgm:spPr/>
      <dgm:t>
        <a:bodyPr/>
        <a:lstStyle/>
        <a:p>
          <a:pPr rtl="1"/>
          <a:endParaRPr lang="ar-EG"/>
        </a:p>
      </dgm:t>
    </dgm:pt>
    <dgm:pt modelId="{D6DB0668-B16B-413B-9321-34D0EA525B6F}" type="pres">
      <dgm:prSet presAssocID="{81AFAA4E-8406-45BB-8761-372998088D68}" presName="hierRoot3" presStyleCnt="0"/>
      <dgm:spPr/>
    </dgm:pt>
    <dgm:pt modelId="{CBE8E5DE-BC3C-4F5D-80F6-23F64B492208}" type="pres">
      <dgm:prSet presAssocID="{81AFAA4E-8406-45BB-8761-372998088D68}" presName="composite3" presStyleCnt="0"/>
      <dgm:spPr/>
    </dgm:pt>
    <dgm:pt modelId="{4B617A07-91B8-4637-815E-BB28D88E3B0D}" type="pres">
      <dgm:prSet presAssocID="{81AFAA4E-8406-45BB-8761-372998088D68}" presName="background3" presStyleLbl="node3" presStyleIdx="5" presStyleCnt="6"/>
      <dgm:spPr/>
    </dgm:pt>
    <dgm:pt modelId="{3573F1F6-ABDF-4BEA-AD6C-BE1BCD99B399}" type="pres">
      <dgm:prSet presAssocID="{81AFAA4E-8406-45BB-8761-372998088D68}" presName="text3" presStyleLbl="fgAcc3" presStyleIdx="5" presStyleCnt="6" custScaleX="127330">
        <dgm:presLayoutVars>
          <dgm:chPref val="3"/>
        </dgm:presLayoutVars>
      </dgm:prSet>
      <dgm:spPr/>
      <dgm:t>
        <a:bodyPr/>
        <a:lstStyle/>
        <a:p>
          <a:pPr rtl="1"/>
          <a:endParaRPr lang="ar-EG"/>
        </a:p>
      </dgm:t>
    </dgm:pt>
    <dgm:pt modelId="{69B82279-AC7C-40DF-BCED-E94FCF2B1C14}" type="pres">
      <dgm:prSet presAssocID="{81AFAA4E-8406-45BB-8761-372998088D68}" presName="hierChild4" presStyleCnt="0"/>
      <dgm:spPr/>
    </dgm:pt>
  </dgm:ptLst>
  <dgm:cxnLst>
    <dgm:cxn modelId="{FD557D41-8B07-4811-BA57-5F33A0B70C6B}" srcId="{A9B13F8E-B18B-4A15-9FA0-F4F29B732F99}" destId="{A7659198-B2E0-44EE-B772-B938D9C77A15}" srcOrd="1" destOrd="0" parTransId="{D741BF48-6357-4E09-9280-A02FBBF10260}" sibTransId="{1AD32BEC-057F-484E-873D-C9D9AF9FC3F8}"/>
    <dgm:cxn modelId="{C477F88E-6A77-4D72-88F5-6083805DC753}" srcId="{CDD01C2B-6FF6-44FF-8BEA-7484FB4F66BD}" destId="{F74EA3E2-E870-428F-9DE3-023BD12F88F6}" srcOrd="1" destOrd="0" parTransId="{BE05661B-C108-436B-9A81-F45505C65C6D}" sibTransId="{24EBC9DC-AB6D-41F8-86A0-07678D5BD0BD}"/>
    <dgm:cxn modelId="{B64E0D21-2717-4303-8797-05F663462791}" type="presOf" srcId="{81AFAA4E-8406-45BB-8761-372998088D68}" destId="{3573F1F6-ABDF-4BEA-AD6C-BE1BCD99B399}" srcOrd="0" destOrd="0" presId="urn:microsoft.com/office/officeart/2005/8/layout/hierarchy1"/>
    <dgm:cxn modelId="{435D73F5-94FE-49C3-871C-2844BA53375A}" type="presOf" srcId="{188AEFCF-F01C-4B6A-B590-194E1394606B}" destId="{42E2AD57-D7BB-41D2-B185-6A0DB73B7B75}" srcOrd="0" destOrd="0" presId="urn:microsoft.com/office/officeart/2005/8/layout/hierarchy1"/>
    <dgm:cxn modelId="{4324D756-4354-4C65-BCA7-553A1FF16EF0}" type="presOf" srcId="{886CA0E6-A712-4B51-83A8-7000C0AC765B}" destId="{75FB58C3-12D7-4A62-86F4-CD7024A2CE9C}" srcOrd="0" destOrd="0" presId="urn:microsoft.com/office/officeart/2005/8/layout/hierarchy1"/>
    <dgm:cxn modelId="{DB3D6A65-57F0-41E9-9B99-289B91780271}" type="presOf" srcId="{CFF9ADE0-1588-41A0-958D-404092E1C8EF}" destId="{13CBF9BC-0132-4F66-8A3F-C758F9CB0961}" srcOrd="0" destOrd="0" presId="urn:microsoft.com/office/officeart/2005/8/layout/hierarchy1"/>
    <dgm:cxn modelId="{F8F9C4FE-B912-4A2E-9B10-FE69D13BAC5B}" srcId="{F74EA3E2-E870-428F-9DE3-023BD12F88F6}" destId="{81AFAA4E-8406-45BB-8761-372998088D68}" srcOrd="1" destOrd="0" parTransId="{0114087D-5B37-493D-A87D-FCDBF0E7BA52}" sibTransId="{152B5CF8-A961-4442-B9FA-6BD3DFD9759F}"/>
    <dgm:cxn modelId="{891FC96D-D1F9-45D2-AB34-F6388A473632}" type="presOf" srcId="{DB44E8C2-17D0-4B67-99EC-8E220D6398E5}" destId="{7CB7978F-B610-43D2-A1C9-EFE1EB5621F2}" srcOrd="0" destOrd="0" presId="urn:microsoft.com/office/officeart/2005/8/layout/hierarchy1"/>
    <dgm:cxn modelId="{572A8A6B-3B8A-453B-AFC3-C3AAF9868AAF}" srcId="{A9B13F8E-B18B-4A15-9FA0-F4F29B732F99}" destId="{FD257360-00C3-4FCC-9726-7A10493E6B70}" srcOrd="3" destOrd="0" parTransId="{03589A44-8194-4CBA-9794-3D566B822B34}" sibTransId="{70AB88F2-7808-4164-B5F9-CCF303AE2AF7}"/>
    <dgm:cxn modelId="{4225519B-D6FA-4D03-AF2E-66B7DC6213BC}" srcId="{886CA0E6-A712-4B51-83A8-7000C0AC765B}" destId="{CDD01C2B-6FF6-44FF-8BEA-7484FB4F66BD}" srcOrd="0" destOrd="0" parTransId="{8D9B3B3E-0D7F-4687-AFC2-80D28FB73587}" sibTransId="{172265ED-345E-4CE3-9161-CA1F82790AB1}"/>
    <dgm:cxn modelId="{D95B9390-1C97-43EA-A1AF-BA8A51ECAB87}" type="presOf" srcId="{0114087D-5B37-493D-A87D-FCDBF0E7BA52}" destId="{BE7F2C61-DA13-4FB0-834E-6AC634A85544}" srcOrd="0" destOrd="0" presId="urn:microsoft.com/office/officeart/2005/8/layout/hierarchy1"/>
    <dgm:cxn modelId="{291EC04F-C4D1-4C81-92CD-319A444FC7DF}" type="presOf" srcId="{A7659198-B2E0-44EE-B772-B938D9C77A15}" destId="{3EF43858-BBC5-41A1-8F15-09515115C3BE}" srcOrd="0" destOrd="0" presId="urn:microsoft.com/office/officeart/2005/8/layout/hierarchy1"/>
    <dgm:cxn modelId="{39EB902A-80D1-4AFF-A218-B535D69ACDF2}" type="presOf" srcId="{2495F34A-6E80-4765-82DC-4A0638335013}" destId="{63130CCF-F85A-4A78-B097-930D262EC6BA}" srcOrd="0" destOrd="0" presId="urn:microsoft.com/office/officeart/2005/8/layout/hierarchy1"/>
    <dgm:cxn modelId="{693F0B32-59E3-436B-86FC-CA24A079F58C}" type="presOf" srcId="{BE05661B-C108-436B-9A81-F45505C65C6D}" destId="{1082C49F-BA83-4362-B757-3B456677663D}" srcOrd="0" destOrd="0" presId="urn:microsoft.com/office/officeart/2005/8/layout/hierarchy1"/>
    <dgm:cxn modelId="{9062BABC-902B-4D61-92EB-C50DFEAD4906}" srcId="{A9B13F8E-B18B-4A15-9FA0-F4F29B732F99}" destId="{836E080C-C00E-4E09-AAB1-A03083BE91FD}" srcOrd="0" destOrd="0" parTransId="{188AEFCF-F01C-4B6A-B590-194E1394606B}" sibTransId="{81A7281A-B6E1-4C4D-934A-76B6155C31CD}"/>
    <dgm:cxn modelId="{A01D81DF-3260-409B-9811-208868389502}" srcId="{A9B13F8E-B18B-4A15-9FA0-F4F29B732F99}" destId="{9CB74165-2C2E-4359-8924-D49B451C8F27}" srcOrd="2" destOrd="0" parTransId="{DB44E8C2-17D0-4B67-99EC-8E220D6398E5}" sibTransId="{8A7AC732-9C2D-4384-B77A-4D825F10119D}"/>
    <dgm:cxn modelId="{5E5A8934-B0F7-4E6E-8ECD-8FDDAF7AE9D1}" type="presOf" srcId="{D741BF48-6357-4E09-9280-A02FBBF10260}" destId="{AE9D2E0F-1FC4-4997-96E3-116945D28C44}" srcOrd="0" destOrd="0" presId="urn:microsoft.com/office/officeart/2005/8/layout/hierarchy1"/>
    <dgm:cxn modelId="{20029D67-72A5-4261-93C6-58FD918135B1}" type="presOf" srcId="{F74EA3E2-E870-428F-9DE3-023BD12F88F6}" destId="{9DE4677A-1B32-4B9D-A2C3-FF42E55E8E4A}" srcOrd="0" destOrd="0" presId="urn:microsoft.com/office/officeart/2005/8/layout/hierarchy1"/>
    <dgm:cxn modelId="{80374E51-E121-48B5-8539-D9A0F7310FF3}" type="presOf" srcId="{A9B13F8E-B18B-4A15-9FA0-F4F29B732F99}" destId="{3E700C32-3C55-4589-BDF7-79C956D0B43D}" srcOrd="0" destOrd="0" presId="urn:microsoft.com/office/officeart/2005/8/layout/hierarchy1"/>
    <dgm:cxn modelId="{D8F0FAE9-96B0-427E-B8E4-B00936099CF4}" srcId="{CDD01C2B-6FF6-44FF-8BEA-7484FB4F66BD}" destId="{A9B13F8E-B18B-4A15-9FA0-F4F29B732F99}" srcOrd="0" destOrd="0" parTransId="{6A03DA07-E0FF-48FA-9C7F-5C332F65AA05}" sibTransId="{7078EDBD-EA03-440C-A47E-84F18794D22F}"/>
    <dgm:cxn modelId="{067D4D97-06F2-404B-A7A8-A3495CFC70E0}" srcId="{F74EA3E2-E870-428F-9DE3-023BD12F88F6}" destId="{2495F34A-6E80-4765-82DC-4A0638335013}" srcOrd="0" destOrd="0" parTransId="{CFF9ADE0-1588-41A0-958D-404092E1C8EF}" sibTransId="{A43A0F35-CCC1-47F6-8EA4-3E648550F5E4}"/>
    <dgm:cxn modelId="{A6957D0F-7936-4242-9543-A18F2B77D497}" type="presOf" srcId="{CDD01C2B-6FF6-44FF-8BEA-7484FB4F66BD}" destId="{7C0ECFF2-AC11-404F-93D7-EE6814C6BE7C}" srcOrd="0" destOrd="0" presId="urn:microsoft.com/office/officeart/2005/8/layout/hierarchy1"/>
    <dgm:cxn modelId="{8CB994FA-7225-457F-AE6B-94B658848CDF}" type="presOf" srcId="{FD257360-00C3-4FCC-9726-7A10493E6B70}" destId="{2D81653A-49E2-49AC-AE2C-37D648F5D8CC}" srcOrd="0" destOrd="0" presId="urn:microsoft.com/office/officeart/2005/8/layout/hierarchy1"/>
    <dgm:cxn modelId="{BEAF3277-3933-45EB-BD63-CF192132A953}" type="presOf" srcId="{9CB74165-2C2E-4359-8924-D49B451C8F27}" destId="{4015CCDA-F247-4837-AF4F-AF3C78751129}" srcOrd="0" destOrd="0" presId="urn:microsoft.com/office/officeart/2005/8/layout/hierarchy1"/>
    <dgm:cxn modelId="{258FD0AA-A9BE-4990-A115-24E70E8464F2}" type="presOf" srcId="{6A03DA07-E0FF-48FA-9C7F-5C332F65AA05}" destId="{05499C96-3319-43BD-B6FF-662AE6887236}" srcOrd="0" destOrd="0" presId="urn:microsoft.com/office/officeart/2005/8/layout/hierarchy1"/>
    <dgm:cxn modelId="{EA5785F3-BB00-4BC1-B9DB-AF92307B5C9D}" type="presOf" srcId="{836E080C-C00E-4E09-AAB1-A03083BE91FD}" destId="{D95FDE67-DD1A-471D-B420-5FFC036A3D23}" srcOrd="0" destOrd="0" presId="urn:microsoft.com/office/officeart/2005/8/layout/hierarchy1"/>
    <dgm:cxn modelId="{67C4E9CE-D58D-4B51-AFCF-1DDA283DF159}" type="presOf" srcId="{03589A44-8194-4CBA-9794-3D566B822B34}" destId="{0477607C-D246-45B5-95E1-FE0515946398}" srcOrd="0" destOrd="0" presId="urn:microsoft.com/office/officeart/2005/8/layout/hierarchy1"/>
    <dgm:cxn modelId="{2B843364-AB7C-414B-B30A-23BC068E3C58}" type="presParOf" srcId="{75FB58C3-12D7-4A62-86F4-CD7024A2CE9C}" destId="{82136388-0B97-49F9-9474-8791211EA352}" srcOrd="0" destOrd="0" presId="urn:microsoft.com/office/officeart/2005/8/layout/hierarchy1"/>
    <dgm:cxn modelId="{F15BFD5E-067E-4CB7-8CA6-E29E4DEF9A92}" type="presParOf" srcId="{82136388-0B97-49F9-9474-8791211EA352}" destId="{B36B04F3-19FC-499C-B78D-D21996353812}" srcOrd="0" destOrd="0" presId="urn:microsoft.com/office/officeart/2005/8/layout/hierarchy1"/>
    <dgm:cxn modelId="{171AA107-D90E-416F-9DB9-5FA090342D5B}" type="presParOf" srcId="{B36B04F3-19FC-499C-B78D-D21996353812}" destId="{F65E50A3-302A-4556-A286-45AEC118CE8B}" srcOrd="0" destOrd="0" presId="urn:microsoft.com/office/officeart/2005/8/layout/hierarchy1"/>
    <dgm:cxn modelId="{414ADE06-D46E-4454-860A-1A937F6141B6}" type="presParOf" srcId="{B36B04F3-19FC-499C-B78D-D21996353812}" destId="{7C0ECFF2-AC11-404F-93D7-EE6814C6BE7C}" srcOrd="1" destOrd="0" presId="urn:microsoft.com/office/officeart/2005/8/layout/hierarchy1"/>
    <dgm:cxn modelId="{92034D47-5B50-4417-A5CA-90E9BE61C495}" type="presParOf" srcId="{82136388-0B97-49F9-9474-8791211EA352}" destId="{BDB7052B-5DAB-4EBC-BDD4-8849832C15F5}" srcOrd="1" destOrd="0" presId="urn:microsoft.com/office/officeart/2005/8/layout/hierarchy1"/>
    <dgm:cxn modelId="{45C85ACA-87E2-40F0-AEC5-60877D28DBCF}" type="presParOf" srcId="{BDB7052B-5DAB-4EBC-BDD4-8849832C15F5}" destId="{05499C96-3319-43BD-B6FF-662AE6887236}" srcOrd="0" destOrd="0" presId="urn:microsoft.com/office/officeart/2005/8/layout/hierarchy1"/>
    <dgm:cxn modelId="{3A486435-FE98-4E93-AD4E-98041C183419}" type="presParOf" srcId="{BDB7052B-5DAB-4EBC-BDD4-8849832C15F5}" destId="{4A0FF730-6520-4D70-8E8B-2ADA251BF092}" srcOrd="1" destOrd="0" presId="urn:microsoft.com/office/officeart/2005/8/layout/hierarchy1"/>
    <dgm:cxn modelId="{28C7638C-F5D7-4E76-9FEF-97F9ED9EB33A}" type="presParOf" srcId="{4A0FF730-6520-4D70-8E8B-2ADA251BF092}" destId="{F74D2968-9EB2-42E1-A76A-2FD087ABD676}" srcOrd="0" destOrd="0" presId="urn:microsoft.com/office/officeart/2005/8/layout/hierarchy1"/>
    <dgm:cxn modelId="{AABC89C4-DB07-4DC0-B161-3674CB6F3678}" type="presParOf" srcId="{F74D2968-9EB2-42E1-A76A-2FD087ABD676}" destId="{B8F4EB31-372E-4B87-8E2F-3FE67136DCE3}" srcOrd="0" destOrd="0" presId="urn:microsoft.com/office/officeart/2005/8/layout/hierarchy1"/>
    <dgm:cxn modelId="{5547594D-D527-4A17-B621-FCC352A2E85A}" type="presParOf" srcId="{F74D2968-9EB2-42E1-A76A-2FD087ABD676}" destId="{3E700C32-3C55-4589-BDF7-79C956D0B43D}" srcOrd="1" destOrd="0" presId="urn:microsoft.com/office/officeart/2005/8/layout/hierarchy1"/>
    <dgm:cxn modelId="{09D9AF4E-BA03-4F62-8D08-721989D8C019}" type="presParOf" srcId="{4A0FF730-6520-4D70-8E8B-2ADA251BF092}" destId="{CE7609CC-2CCE-42BE-8221-1C149DC2B916}" srcOrd="1" destOrd="0" presId="urn:microsoft.com/office/officeart/2005/8/layout/hierarchy1"/>
    <dgm:cxn modelId="{2978EA80-AD87-42CC-ACB2-B851D8DCE34E}" type="presParOf" srcId="{CE7609CC-2CCE-42BE-8221-1C149DC2B916}" destId="{42E2AD57-D7BB-41D2-B185-6A0DB73B7B75}" srcOrd="0" destOrd="0" presId="urn:microsoft.com/office/officeart/2005/8/layout/hierarchy1"/>
    <dgm:cxn modelId="{A6A1C092-47FF-4A74-B215-A672048C6DF1}" type="presParOf" srcId="{CE7609CC-2CCE-42BE-8221-1C149DC2B916}" destId="{E089ED4B-6BA2-4E94-9B99-7C74571DD752}" srcOrd="1" destOrd="0" presId="urn:microsoft.com/office/officeart/2005/8/layout/hierarchy1"/>
    <dgm:cxn modelId="{28E09A18-EADA-4397-9A0E-20CC6E4A7B1D}" type="presParOf" srcId="{E089ED4B-6BA2-4E94-9B99-7C74571DD752}" destId="{885856A0-B09F-49B7-9E67-809C28198929}" srcOrd="0" destOrd="0" presId="urn:microsoft.com/office/officeart/2005/8/layout/hierarchy1"/>
    <dgm:cxn modelId="{CF2B23B8-4604-4AEC-AE76-EB32533F91F2}" type="presParOf" srcId="{885856A0-B09F-49B7-9E67-809C28198929}" destId="{34831E24-7194-4405-88D3-9FADC989EB36}" srcOrd="0" destOrd="0" presId="urn:microsoft.com/office/officeart/2005/8/layout/hierarchy1"/>
    <dgm:cxn modelId="{B52BD533-96CF-49EA-B7A3-51B9A7BA1689}" type="presParOf" srcId="{885856A0-B09F-49B7-9E67-809C28198929}" destId="{D95FDE67-DD1A-471D-B420-5FFC036A3D23}" srcOrd="1" destOrd="0" presId="urn:microsoft.com/office/officeart/2005/8/layout/hierarchy1"/>
    <dgm:cxn modelId="{634D5233-C22D-412C-8417-420BAF45CBFC}" type="presParOf" srcId="{E089ED4B-6BA2-4E94-9B99-7C74571DD752}" destId="{7AC2578F-F8C7-4381-94FC-FAB29F3D2C28}" srcOrd="1" destOrd="0" presId="urn:microsoft.com/office/officeart/2005/8/layout/hierarchy1"/>
    <dgm:cxn modelId="{1DE0FB1C-4ACF-47A9-BE4D-C073D274CA96}" type="presParOf" srcId="{CE7609CC-2CCE-42BE-8221-1C149DC2B916}" destId="{AE9D2E0F-1FC4-4997-96E3-116945D28C44}" srcOrd="2" destOrd="0" presId="urn:microsoft.com/office/officeart/2005/8/layout/hierarchy1"/>
    <dgm:cxn modelId="{CC65FDD3-869C-4048-B2DB-901D2658FB45}" type="presParOf" srcId="{CE7609CC-2CCE-42BE-8221-1C149DC2B916}" destId="{CE1A02C6-0906-4E3B-B9B3-5DAE0156D473}" srcOrd="3" destOrd="0" presId="urn:microsoft.com/office/officeart/2005/8/layout/hierarchy1"/>
    <dgm:cxn modelId="{AF90CAA0-8D8D-4D07-8865-1156978B2999}" type="presParOf" srcId="{CE1A02C6-0906-4E3B-B9B3-5DAE0156D473}" destId="{5CF23B26-22E1-48F9-9B31-94D82CA8D1D3}" srcOrd="0" destOrd="0" presId="urn:microsoft.com/office/officeart/2005/8/layout/hierarchy1"/>
    <dgm:cxn modelId="{51B85D0F-06EE-4C51-8D68-7A0D40093A64}" type="presParOf" srcId="{5CF23B26-22E1-48F9-9B31-94D82CA8D1D3}" destId="{5DEE3EFE-D216-4104-8552-00209717B5BE}" srcOrd="0" destOrd="0" presId="urn:microsoft.com/office/officeart/2005/8/layout/hierarchy1"/>
    <dgm:cxn modelId="{BE739E95-CD65-46F2-B6C6-7B09CA098839}" type="presParOf" srcId="{5CF23B26-22E1-48F9-9B31-94D82CA8D1D3}" destId="{3EF43858-BBC5-41A1-8F15-09515115C3BE}" srcOrd="1" destOrd="0" presId="urn:microsoft.com/office/officeart/2005/8/layout/hierarchy1"/>
    <dgm:cxn modelId="{75B89587-6595-4AE9-8918-BAE5365F3BB4}" type="presParOf" srcId="{CE1A02C6-0906-4E3B-B9B3-5DAE0156D473}" destId="{BB718036-5486-42C8-8B79-8C14C0FEB2D7}" srcOrd="1" destOrd="0" presId="urn:microsoft.com/office/officeart/2005/8/layout/hierarchy1"/>
    <dgm:cxn modelId="{2B4B0AE7-1049-4F94-B886-E9887775F940}" type="presParOf" srcId="{CE7609CC-2CCE-42BE-8221-1C149DC2B916}" destId="{7CB7978F-B610-43D2-A1C9-EFE1EB5621F2}" srcOrd="4" destOrd="0" presId="urn:microsoft.com/office/officeart/2005/8/layout/hierarchy1"/>
    <dgm:cxn modelId="{B94988DD-6523-4234-BA8C-8B042724724B}" type="presParOf" srcId="{CE7609CC-2CCE-42BE-8221-1C149DC2B916}" destId="{1D6573EF-EED0-4CC3-B327-52D1097F0DFD}" srcOrd="5" destOrd="0" presId="urn:microsoft.com/office/officeart/2005/8/layout/hierarchy1"/>
    <dgm:cxn modelId="{9968C022-5D2A-432B-9181-A97C7AFD9A32}" type="presParOf" srcId="{1D6573EF-EED0-4CC3-B327-52D1097F0DFD}" destId="{CE6E7A78-DCA0-492A-9B68-8E5C353E4B81}" srcOrd="0" destOrd="0" presId="urn:microsoft.com/office/officeart/2005/8/layout/hierarchy1"/>
    <dgm:cxn modelId="{A8008D8E-9E26-4C15-9B79-E81933C2FD1B}" type="presParOf" srcId="{CE6E7A78-DCA0-492A-9B68-8E5C353E4B81}" destId="{A5410E71-9094-4D6A-BDEF-B48DE6337261}" srcOrd="0" destOrd="0" presId="urn:microsoft.com/office/officeart/2005/8/layout/hierarchy1"/>
    <dgm:cxn modelId="{82DBEE6A-8AFC-46DF-9E46-C60FEA5727A6}" type="presParOf" srcId="{CE6E7A78-DCA0-492A-9B68-8E5C353E4B81}" destId="{4015CCDA-F247-4837-AF4F-AF3C78751129}" srcOrd="1" destOrd="0" presId="urn:microsoft.com/office/officeart/2005/8/layout/hierarchy1"/>
    <dgm:cxn modelId="{A56C320C-DB1D-438B-9EF8-EBF2B6441831}" type="presParOf" srcId="{1D6573EF-EED0-4CC3-B327-52D1097F0DFD}" destId="{DF4E9C19-6209-4DE0-B57C-A972E81B3316}" srcOrd="1" destOrd="0" presId="urn:microsoft.com/office/officeart/2005/8/layout/hierarchy1"/>
    <dgm:cxn modelId="{EE7C8F0C-DB46-46EE-99C7-CAA19C4436A7}" type="presParOf" srcId="{CE7609CC-2CCE-42BE-8221-1C149DC2B916}" destId="{0477607C-D246-45B5-95E1-FE0515946398}" srcOrd="6" destOrd="0" presId="urn:microsoft.com/office/officeart/2005/8/layout/hierarchy1"/>
    <dgm:cxn modelId="{838B7487-0DBA-4E26-97AF-0D466A2243DC}" type="presParOf" srcId="{CE7609CC-2CCE-42BE-8221-1C149DC2B916}" destId="{0CA2ADA1-88F1-4AAE-B9B8-D6E149E1DEEF}" srcOrd="7" destOrd="0" presId="urn:microsoft.com/office/officeart/2005/8/layout/hierarchy1"/>
    <dgm:cxn modelId="{D37C18A8-B235-470B-8B9D-AAEBDE3E849D}" type="presParOf" srcId="{0CA2ADA1-88F1-4AAE-B9B8-D6E149E1DEEF}" destId="{B0AEA4AC-4041-470D-8B48-4B322A2AEFD3}" srcOrd="0" destOrd="0" presId="urn:microsoft.com/office/officeart/2005/8/layout/hierarchy1"/>
    <dgm:cxn modelId="{9146DBA0-2783-4CC5-87B4-21CE112FA5B6}" type="presParOf" srcId="{B0AEA4AC-4041-470D-8B48-4B322A2AEFD3}" destId="{60279DA5-3177-4D5F-A763-BAF78C18DF6D}" srcOrd="0" destOrd="0" presId="urn:microsoft.com/office/officeart/2005/8/layout/hierarchy1"/>
    <dgm:cxn modelId="{0E2CE6D7-E7B1-4CC4-B6C9-874DF929B485}" type="presParOf" srcId="{B0AEA4AC-4041-470D-8B48-4B322A2AEFD3}" destId="{2D81653A-49E2-49AC-AE2C-37D648F5D8CC}" srcOrd="1" destOrd="0" presId="urn:microsoft.com/office/officeart/2005/8/layout/hierarchy1"/>
    <dgm:cxn modelId="{2F2AB98C-86D7-4BFB-89EA-9B71A1DC2F34}" type="presParOf" srcId="{0CA2ADA1-88F1-4AAE-B9B8-D6E149E1DEEF}" destId="{647CFFA6-6300-4EDB-A5F4-BC0D58310870}" srcOrd="1" destOrd="0" presId="urn:microsoft.com/office/officeart/2005/8/layout/hierarchy1"/>
    <dgm:cxn modelId="{6331C9D7-B606-4461-A657-307B0E99AADF}" type="presParOf" srcId="{BDB7052B-5DAB-4EBC-BDD4-8849832C15F5}" destId="{1082C49F-BA83-4362-B757-3B456677663D}" srcOrd="2" destOrd="0" presId="urn:microsoft.com/office/officeart/2005/8/layout/hierarchy1"/>
    <dgm:cxn modelId="{9D3C88E4-7965-44CF-8650-61B0C656C7F0}" type="presParOf" srcId="{BDB7052B-5DAB-4EBC-BDD4-8849832C15F5}" destId="{86B2C889-D31E-4B3D-AEED-33FC4C7EE460}" srcOrd="3" destOrd="0" presId="urn:microsoft.com/office/officeart/2005/8/layout/hierarchy1"/>
    <dgm:cxn modelId="{619ACAFC-94FC-4839-B8C9-E824EC86CD6C}" type="presParOf" srcId="{86B2C889-D31E-4B3D-AEED-33FC4C7EE460}" destId="{93D7C45B-D4FA-44F9-A682-ED59E83ED38D}" srcOrd="0" destOrd="0" presId="urn:microsoft.com/office/officeart/2005/8/layout/hierarchy1"/>
    <dgm:cxn modelId="{C5BC8620-B6C6-46A4-8F51-D2C95398B120}" type="presParOf" srcId="{93D7C45B-D4FA-44F9-A682-ED59E83ED38D}" destId="{76691179-428B-48D4-BE47-068E1F62760B}" srcOrd="0" destOrd="0" presId="urn:microsoft.com/office/officeart/2005/8/layout/hierarchy1"/>
    <dgm:cxn modelId="{B917082B-17EA-49CC-B603-46C99B01CE61}" type="presParOf" srcId="{93D7C45B-D4FA-44F9-A682-ED59E83ED38D}" destId="{9DE4677A-1B32-4B9D-A2C3-FF42E55E8E4A}" srcOrd="1" destOrd="0" presId="urn:microsoft.com/office/officeart/2005/8/layout/hierarchy1"/>
    <dgm:cxn modelId="{DA14C492-AE90-4F8D-9641-AD9034DCAC5A}" type="presParOf" srcId="{86B2C889-D31E-4B3D-AEED-33FC4C7EE460}" destId="{69AC4B82-FF34-4A1B-A446-9FFB849C0FD8}" srcOrd="1" destOrd="0" presId="urn:microsoft.com/office/officeart/2005/8/layout/hierarchy1"/>
    <dgm:cxn modelId="{208348DE-2499-40C0-A1BD-F9AC11172FB7}" type="presParOf" srcId="{69AC4B82-FF34-4A1B-A446-9FFB849C0FD8}" destId="{13CBF9BC-0132-4F66-8A3F-C758F9CB0961}" srcOrd="0" destOrd="0" presId="urn:microsoft.com/office/officeart/2005/8/layout/hierarchy1"/>
    <dgm:cxn modelId="{8D756551-3610-4668-9A9D-27B124E18180}" type="presParOf" srcId="{69AC4B82-FF34-4A1B-A446-9FFB849C0FD8}" destId="{97F82902-9482-4E4E-8520-3A41D70CB4B7}" srcOrd="1" destOrd="0" presId="urn:microsoft.com/office/officeart/2005/8/layout/hierarchy1"/>
    <dgm:cxn modelId="{863DEB7D-58FF-4491-B6DB-67EBD6248E48}" type="presParOf" srcId="{97F82902-9482-4E4E-8520-3A41D70CB4B7}" destId="{AF806D4F-0C73-4E98-9563-CE8C485D12FE}" srcOrd="0" destOrd="0" presId="urn:microsoft.com/office/officeart/2005/8/layout/hierarchy1"/>
    <dgm:cxn modelId="{1890D567-BE79-445D-AF82-178D3E9EF004}" type="presParOf" srcId="{AF806D4F-0C73-4E98-9563-CE8C485D12FE}" destId="{20008D75-A9CE-4AE5-95D0-F89FF1EB067A}" srcOrd="0" destOrd="0" presId="urn:microsoft.com/office/officeart/2005/8/layout/hierarchy1"/>
    <dgm:cxn modelId="{47C6F5F4-5961-4A69-B57D-896DDE0AA3F8}" type="presParOf" srcId="{AF806D4F-0C73-4E98-9563-CE8C485D12FE}" destId="{63130CCF-F85A-4A78-B097-930D262EC6BA}" srcOrd="1" destOrd="0" presId="urn:microsoft.com/office/officeart/2005/8/layout/hierarchy1"/>
    <dgm:cxn modelId="{E456CD8D-728F-4EDA-9753-D37FD12E8778}" type="presParOf" srcId="{97F82902-9482-4E4E-8520-3A41D70CB4B7}" destId="{721AEE49-C176-4C34-8FC2-455839953CA9}" srcOrd="1" destOrd="0" presId="urn:microsoft.com/office/officeart/2005/8/layout/hierarchy1"/>
    <dgm:cxn modelId="{671834A3-4FB1-4758-93AA-84838EBA469C}" type="presParOf" srcId="{69AC4B82-FF34-4A1B-A446-9FFB849C0FD8}" destId="{BE7F2C61-DA13-4FB0-834E-6AC634A85544}" srcOrd="2" destOrd="0" presId="urn:microsoft.com/office/officeart/2005/8/layout/hierarchy1"/>
    <dgm:cxn modelId="{56E18051-078E-47B8-82BE-BBE79AB10ABA}" type="presParOf" srcId="{69AC4B82-FF34-4A1B-A446-9FFB849C0FD8}" destId="{D6DB0668-B16B-413B-9321-34D0EA525B6F}" srcOrd="3" destOrd="0" presId="urn:microsoft.com/office/officeart/2005/8/layout/hierarchy1"/>
    <dgm:cxn modelId="{9AEEB264-A3EE-421B-AE12-78DB17A75FF2}" type="presParOf" srcId="{D6DB0668-B16B-413B-9321-34D0EA525B6F}" destId="{CBE8E5DE-BC3C-4F5D-80F6-23F64B492208}" srcOrd="0" destOrd="0" presId="urn:microsoft.com/office/officeart/2005/8/layout/hierarchy1"/>
    <dgm:cxn modelId="{04385B92-91BD-44FB-A61D-CE7D1B3BB093}" type="presParOf" srcId="{CBE8E5DE-BC3C-4F5D-80F6-23F64B492208}" destId="{4B617A07-91B8-4637-815E-BB28D88E3B0D}" srcOrd="0" destOrd="0" presId="urn:microsoft.com/office/officeart/2005/8/layout/hierarchy1"/>
    <dgm:cxn modelId="{49283258-58C5-43EC-889C-5BD8B3AABBF2}" type="presParOf" srcId="{CBE8E5DE-BC3C-4F5D-80F6-23F64B492208}" destId="{3573F1F6-ABDF-4BEA-AD6C-BE1BCD99B399}" srcOrd="1" destOrd="0" presId="urn:microsoft.com/office/officeart/2005/8/layout/hierarchy1"/>
    <dgm:cxn modelId="{7660B101-9394-47BF-B239-8BED1DCDE4F5}" type="presParOf" srcId="{D6DB0668-B16B-413B-9321-34D0EA525B6F}" destId="{69B82279-AC7C-40DF-BCED-E94FCF2B1C1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C45457-3F61-42C0-A590-B110BC2EAB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FA66AAC-B1DA-4700-82A9-BA184A97F5C1}">
      <dgm:prSet phldrT="[Text]" custT="1"/>
      <dgm:spPr/>
      <dgm:t>
        <a:bodyPr/>
        <a:lstStyle/>
        <a:p>
          <a:r>
            <a:rPr lang="en-US" sz="900" b="1" dirty="0">
              <a:effectLst/>
            </a:rPr>
            <a:t>Roxcell Pharma company</a:t>
          </a:r>
        </a:p>
      </dgm:t>
    </dgm:pt>
    <dgm:pt modelId="{246A8728-63D3-46F5-86F4-A3E7A5BFA4F4}" type="parTrans" cxnId="{B3B30CD9-8FC0-434A-B2DD-A260F1E3D77C}">
      <dgm:prSet/>
      <dgm:spPr/>
      <dgm:t>
        <a:bodyPr/>
        <a:lstStyle/>
        <a:p>
          <a:endParaRPr lang="en-US" sz="2400" b="1">
            <a:effectLst/>
          </a:endParaRPr>
        </a:p>
      </dgm:t>
    </dgm:pt>
    <dgm:pt modelId="{B02591ED-B451-4AEA-A007-34C2F00A6D98}" type="sibTrans" cxnId="{B3B30CD9-8FC0-434A-B2DD-A260F1E3D77C}">
      <dgm:prSet/>
      <dgm:spPr/>
      <dgm:t>
        <a:bodyPr/>
        <a:lstStyle/>
        <a:p>
          <a:endParaRPr lang="en-US" sz="2400" b="1">
            <a:effectLst/>
          </a:endParaRPr>
        </a:p>
      </dgm:t>
    </dgm:pt>
    <dgm:pt modelId="{33F90C5E-5A41-466F-821A-4EEC7EF57872}">
      <dgm:prSet phldrT="[Text]" custT="1"/>
      <dgm:spPr/>
      <dgm:t>
        <a:bodyPr/>
        <a:lstStyle/>
        <a:p>
          <a:r>
            <a:rPr lang="en-US" sz="900" b="1" dirty="0">
              <a:effectLst/>
            </a:rPr>
            <a:t>Executive Leadership</a:t>
          </a:r>
        </a:p>
      </dgm:t>
    </dgm:pt>
    <dgm:pt modelId="{0C11A623-7B49-417D-9074-577B32178DBB}" type="parTrans" cxnId="{B0D16C59-8EF5-47B8-926E-6D09E7BE09C5}">
      <dgm:prSet/>
      <dgm:spPr/>
      <dgm:t>
        <a:bodyPr/>
        <a:lstStyle/>
        <a:p>
          <a:endParaRPr lang="en-US" sz="2400" b="1">
            <a:effectLst/>
          </a:endParaRPr>
        </a:p>
      </dgm:t>
    </dgm:pt>
    <dgm:pt modelId="{2CA5EC8A-A770-4F72-951B-C10D9F9AF098}" type="sibTrans" cxnId="{B0D16C59-8EF5-47B8-926E-6D09E7BE09C5}">
      <dgm:prSet/>
      <dgm:spPr/>
      <dgm:t>
        <a:bodyPr/>
        <a:lstStyle/>
        <a:p>
          <a:endParaRPr lang="en-US" sz="2400" b="1">
            <a:effectLst/>
          </a:endParaRPr>
        </a:p>
      </dgm:t>
    </dgm:pt>
    <dgm:pt modelId="{A3573469-AA5A-4B03-81A2-91EC88CF8C3D}">
      <dgm:prSet phldrT="[Text]" custT="1"/>
      <dgm:spPr/>
      <dgm:t>
        <a:bodyPr/>
        <a:lstStyle/>
        <a:p>
          <a:r>
            <a:rPr lang="en-US" sz="900" b="1" dirty="0">
              <a:effectLst/>
            </a:rPr>
            <a:t>Strategic Planning</a:t>
          </a:r>
        </a:p>
      </dgm:t>
    </dgm:pt>
    <dgm:pt modelId="{8C517580-2E1B-4ABB-B194-BA78519664EB}" type="parTrans" cxnId="{A2159CA5-24F9-4689-B5E9-A30B02C58141}">
      <dgm:prSet/>
      <dgm:spPr/>
      <dgm:t>
        <a:bodyPr/>
        <a:lstStyle/>
        <a:p>
          <a:endParaRPr lang="en-US" sz="2400" b="1">
            <a:effectLst/>
          </a:endParaRPr>
        </a:p>
      </dgm:t>
    </dgm:pt>
    <dgm:pt modelId="{EFA9A4E2-D710-4009-AD6D-96EC01A40463}" type="sibTrans" cxnId="{A2159CA5-24F9-4689-B5E9-A30B02C58141}">
      <dgm:prSet/>
      <dgm:spPr/>
      <dgm:t>
        <a:bodyPr/>
        <a:lstStyle/>
        <a:p>
          <a:endParaRPr lang="en-US" sz="2400" b="1">
            <a:effectLst/>
          </a:endParaRPr>
        </a:p>
      </dgm:t>
    </dgm:pt>
    <dgm:pt modelId="{3251A071-59DB-464E-A04C-9FC361C49784}">
      <dgm:prSet phldrT="[Text]" custT="1"/>
      <dgm:spPr/>
      <dgm:t>
        <a:bodyPr/>
        <a:lstStyle/>
        <a:p>
          <a:r>
            <a:rPr lang="en-US" sz="900" b="1" dirty="0">
              <a:effectLst/>
            </a:rPr>
            <a:t>Corporate Governance</a:t>
          </a:r>
        </a:p>
      </dgm:t>
    </dgm:pt>
    <dgm:pt modelId="{2AB78159-5B7E-4FA2-BD3C-46BC2D457C9D}" type="parTrans" cxnId="{538CAEF5-AF5D-45C2-A93B-6445F598885F}">
      <dgm:prSet/>
      <dgm:spPr/>
      <dgm:t>
        <a:bodyPr/>
        <a:lstStyle/>
        <a:p>
          <a:endParaRPr lang="en-US" sz="2400" b="1">
            <a:effectLst/>
          </a:endParaRPr>
        </a:p>
      </dgm:t>
    </dgm:pt>
    <dgm:pt modelId="{6686EA64-AD35-4558-9683-B891F89A73CD}" type="sibTrans" cxnId="{538CAEF5-AF5D-45C2-A93B-6445F598885F}">
      <dgm:prSet/>
      <dgm:spPr/>
      <dgm:t>
        <a:bodyPr/>
        <a:lstStyle/>
        <a:p>
          <a:endParaRPr lang="en-US" sz="2400" b="1">
            <a:effectLst/>
          </a:endParaRPr>
        </a:p>
      </dgm:t>
    </dgm:pt>
    <dgm:pt modelId="{B98327E1-0AC5-4D9D-84F9-51ED54CC6EAB}">
      <dgm:prSet phldrT="[Text]" custT="1"/>
      <dgm:spPr/>
      <dgm:t>
        <a:bodyPr/>
        <a:lstStyle/>
        <a:p>
          <a:r>
            <a:rPr lang="en-US" sz="900" b="1" dirty="0">
              <a:effectLst/>
            </a:rPr>
            <a:t>Research &amp; Development (R&amp;D)</a:t>
          </a:r>
        </a:p>
      </dgm:t>
    </dgm:pt>
    <dgm:pt modelId="{FB29DB4C-9FE6-4532-8F85-5A79B45F9CC9}" type="parTrans" cxnId="{5A24BBE1-8E27-410F-A4E0-93E772F01A1A}">
      <dgm:prSet/>
      <dgm:spPr/>
      <dgm:t>
        <a:bodyPr/>
        <a:lstStyle/>
        <a:p>
          <a:endParaRPr lang="en-US" sz="2400" b="1">
            <a:effectLst/>
          </a:endParaRPr>
        </a:p>
      </dgm:t>
    </dgm:pt>
    <dgm:pt modelId="{60A3995F-3CBF-4EBD-9F08-08906F418737}" type="sibTrans" cxnId="{5A24BBE1-8E27-410F-A4E0-93E772F01A1A}">
      <dgm:prSet/>
      <dgm:spPr/>
      <dgm:t>
        <a:bodyPr/>
        <a:lstStyle/>
        <a:p>
          <a:endParaRPr lang="en-US" sz="2400" b="1">
            <a:effectLst/>
          </a:endParaRPr>
        </a:p>
      </dgm:t>
    </dgm:pt>
    <dgm:pt modelId="{308F4092-047D-4522-BD4E-9B554F887CA0}">
      <dgm:prSet phldrT="[Text]" custT="1"/>
      <dgm:spPr/>
      <dgm:t>
        <a:bodyPr/>
        <a:lstStyle/>
        <a:p>
          <a:r>
            <a:rPr lang="en-US" sz="900" b="1" dirty="0">
              <a:effectLst/>
            </a:rPr>
            <a:t>Clinical Research</a:t>
          </a:r>
        </a:p>
      </dgm:t>
    </dgm:pt>
    <dgm:pt modelId="{56E93B02-EBE2-4776-92E1-89785DF40FC6}" type="parTrans" cxnId="{52DA95DB-0984-4FB3-9A9B-321AD5357AF9}">
      <dgm:prSet/>
      <dgm:spPr/>
      <dgm:t>
        <a:bodyPr/>
        <a:lstStyle/>
        <a:p>
          <a:endParaRPr lang="en-US" sz="2400" b="1">
            <a:effectLst/>
          </a:endParaRPr>
        </a:p>
      </dgm:t>
    </dgm:pt>
    <dgm:pt modelId="{888DB23C-EAFE-4078-8453-48B3D57762B3}" type="sibTrans" cxnId="{52DA95DB-0984-4FB3-9A9B-321AD5357AF9}">
      <dgm:prSet/>
      <dgm:spPr/>
      <dgm:t>
        <a:bodyPr/>
        <a:lstStyle/>
        <a:p>
          <a:endParaRPr lang="en-US" sz="2400" b="1">
            <a:effectLst/>
          </a:endParaRPr>
        </a:p>
      </dgm:t>
    </dgm:pt>
    <dgm:pt modelId="{6C8E2651-4649-416C-B57E-4BDC5490BF35}">
      <dgm:prSet phldrT="[Text]" custT="1"/>
      <dgm:spPr/>
      <dgm:t>
        <a:bodyPr/>
        <a:lstStyle/>
        <a:p>
          <a:r>
            <a:rPr lang="en-US" sz="900" b="1" dirty="0">
              <a:effectLst/>
            </a:rPr>
            <a:t>Administrative Support</a:t>
          </a:r>
        </a:p>
      </dgm:t>
    </dgm:pt>
    <dgm:pt modelId="{3270DA31-8780-4A6D-BFB1-BC8DF9CC9808}" type="parTrans" cxnId="{525AC234-E5FC-4BB9-B02C-0ED214A557F4}">
      <dgm:prSet/>
      <dgm:spPr/>
      <dgm:t>
        <a:bodyPr/>
        <a:lstStyle/>
        <a:p>
          <a:endParaRPr lang="en-US" sz="2400" b="1">
            <a:effectLst/>
          </a:endParaRPr>
        </a:p>
      </dgm:t>
    </dgm:pt>
    <dgm:pt modelId="{ED9077D7-8404-47A8-B826-EEA2B90C59B6}" type="sibTrans" cxnId="{525AC234-E5FC-4BB9-B02C-0ED214A557F4}">
      <dgm:prSet/>
      <dgm:spPr/>
      <dgm:t>
        <a:bodyPr/>
        <a:lstStyle/>
        <a:p>
          <a:endParaRPr lang="en-US" sz="2400" b="1">
            <a:effectLst/>
          </a:endParaRPr>
        </a:p>
      </dgm:t>
    </dgm:pt>
    <dgm:pt modelId="{AC331D17-7DCF-43B6-A15E-B03503BEF7D8}">
      <dgm:prSet phldrT="[Text]" custT="1"/>
      <dgm:spPr/>
      <dgm:t>
        <a:bodyPr/>
        <a:lstStyle/>
        <a:p>
          <a:r>
            <a:rPr lang="en-US" sz="900" b="1" dirty="0">
              <a:effectLst/>
            </a:rPr>
            <a:t>Executive Assistants</a:t>
          </a:r>
        </a:p>
      </dgm:t>
    </dgm:pt>
    <dgm:pt modelId="{6B095742-1B40-4C80-A2C5-EA00157FB936}" type="parTrans" cxnId="{8D2E79C2-9260-406C-A502-29F64730FD41}">
      <dgm:prSet/>
      <dgm:spPr/>
      <dgm:t>
        <a:bodyPr/>
        <a:lstStyle/>
        <a:p>
          <a:endParaRPr lang="en-US" sz="2400" b="1">
            <a:effectLst/>
          </a:endParaRPr>
        </a:p>
      </dgm:t>
    </dgm:pt>
    <dgm:pt modelId="{757D6C73-8980-4AC8-9EA5-8D13A24ED95B}" type="sibTrans" cxnId="{8D2E79C2-9260-406C-A502-29F64730FD41}">
      <dgm:prSet/>
      <dgm:spPr/>
      <dgm:t>
        <a:bodyPr/>
        <a:lstStyle/>
        <a:p>
          <a:endParaRPr lang="en-US" sz="2400" b="1">
            <a:effectLst/>
          </a:endParaRPr>
        </a:p>
      </dgm:t>
    </dgm:pt>
    <dgm:pt modelId="{9721792B-71AE-442C-B777-1408A3C51A29}">
      <dgm:prSet phldrT="[Text]" custT="1"/>
      <dgm:spPr/>
      <dgm:t>
        <a:bodyPr/>
        <a:lstStyle/>
        <a:p>
          <a:r>
            <a:rPr lang="en-US" sz="900" b="1" dirty="0">
              <a:effectLst/>
            </a:rPr>
            <a:t>Preclinical Research</a:t>
          </a:r>
        </a:p>
      </dgm:t>
    </dgm:pt>
    <dgm:pt modelId="{34CB6C04-E21A-4568-B836-4392D793E2AF}" type="parTrans" cxnId="{16DCE088-BFB2-4E33-B220-26B8996445E5}">
      <dgm:prSet/>
      <dgm:spPr/>
      <dgm:t>
        <a:bodyPr/>
        <a:lstStyle/>
        <a:p>
          <a:endParaRPr lang="en-US" sz="2400" b="1">
            <a:effectLst/>
          </a:endParaRPr>
        </a:p>
      </dgm:t>
    </dgm:pt>
    <dgm:pt modelId="{A3F14EDC-66F1-4FE1-A460-75336A6D2074}" type="sibTrans" cxnId="{16DCE088-BFB2-4E33-B220-26B8996445E5}">
      <dgm:prSet/>
      <dgm:spPr/>
      <dgm:t>
        <a:bodyPr/>
        <a:lstStyle/>
        <a:p>
          <a:endParaRPr lang="en-US" sz="2400" b="1">
            <a:effectLst/>
          </a:endParaRPr>
        </a:p>
      </dgm:t>
    </dgm:pt>
    <dgm:pt modelId="{E7BA6D14-D00E-4B39-9B1C-073D357447D3}">
      <dgm:prSet phldrT="[Text]" custT="1"/>
      <dgm:spPr/>
      <dgm:t>
        <a:bodyPr/>
        <a:lstStyle/>
        <a:p>
          <a:r>
            <a:rPr lang="en-US" sz="900" b="1" dirty="0">
              <a:effectLst/>
            </a:rPr>
            <a:t>Drug Discovery</a:t>
          </a:r>
        </a:p>
      </dgm:t>
    </dgm:pt>
    <dgm:pt modelId="{251403B3-6637-4249-8FCA-5B61A8496647}" type="parTrans" cxnId="{807CD949-CA8D-42BD-9A44-22A3A810C510}">
      <dgm:prSet/>
      <dgm:spPr/>
      <dgm:t>
        <a:bodyPr/>
        <a:lstStyle/>
        <a:p>
          <a:endParaRPr lang="en-US" sz="2400" b="1">
            <a:effectLst/>
          </a:endParaRPr>
        </a:p>
      </dgm:t>
    </dgm:pt>
    <dgm:pt modelId="{E6CB85DF-3C78-47B0-A70F-C0653453DA84}" type="sibTrans" cxnId="{807CD949-CA8D-42BD-9A44-22A3A810C510}">
      <dgm:prSet/>
      <dgm:spPr/>
      <dgm:t>
        <a:bodyPr/>
        <a:lstStyle/>
        <a:p>
          <a:endParaRPr lang="en-US" sz="2400" b="1">
            <a:effectLst/>
          </a:endParaRPr>
        </a:p>
      </dgm:t>
    </dgm:pt>
    <dgm:pt modelId="{2E98A442-2E2F-4615-BDA2-BFBABEC08028}">
      <dgm:prSet phldrT="[Text]" custT="1"/>
      <dgm:spPr/>
      <dgm:t>
        <a:bodyPr/>
        <a:lstStyle/>
        <a:p>
          <a:r>
            <a:rPr lang="en-US" sz="900" b="1" dirty="0">
              <a:effectLst/>
            </a:rPr>
            <a:t>Data Management</a:t>
          </a:r>
        </a:p>
      </dgm:t>
    </dgm:pt>
    <dgm:pt modelId="{A6803AE6-4B08-411E-85BE-9AFDF0238330}" type="parTrans" cxnId="{81C776D0-1550-4E9F-AD6B-F6A8E806D7C8}">
      <dgm:prSet/>
      <dgm:spPr/>
      <dgm:t>
        <a:bodyPr/>
        <a:lstStyle/>
        <a:p>
          <a:endParaRPr lang="en-US" sz="2400" b="1">
            <a:effectLst/>
          </a:endParaRPr>
        </a:p>
      </dgm:t>
    </dgm:pt>
    <dgm:pt modelId="{9AF58CC7-96AE-498E-940A-8378A72B1017}" type="sibTrans" cxnId="{81C776D0-1550-4E9F-AD6B-F6A8E806D7C8}">
      <dgm:prSet/>
      <dgm:spPr/>
      <dgm:t>
        <a:bodyPr/>
        <a:lstStyle/>
        <a:p>
          <a:endParaRPr lang="en-US" sz="2400" b="1">
            <a:effectLst/>
          </a:endParaRPr>
        </a:p>
      </dgm:t>
    </dgm:pt>
    <dgm:pt modelId="{68A3C0DD-ED36-4BA4-AE6D-0F6165902A30}">
      <dgm:prSet phldrT="[Text]" custT="1"/>
      <dgm:spPr/>
      <dgm:t>
        <a:bodyPr/>
        <a:lstStyle/>
        <a:p>
          <a:r>
            <a:rPr lang="en-US" sz="900" b="1" dirty="0">
              <a:effectLst/>
            </a:rPr>
            <a:t>Study Monitoring</a:t>
          </a:r>
        </a:p>
      </dgm:t>
    </dgm:pt>
    <dgm:pt modelId="{C8A35885-3429-4A5B-94F1-468B50F4F3D4}" type="parTrans" cxnId="{967051D3-43B3-4990-A63F-73D528B8ED2E}">
      <dgm:prSet/>
      <dgm:spPr/>
      <dgm:t>
        <a:bodyPr/>
        <a:lstStyle/>
        <a:p>
          <a:endParaRPr lang="en-US" sz="2400" b="1">
            <a:effectLst/>
          </a:endParaRPr>
        </a:p>
      </dgm:t>
    </dgm:pt>
    <dgm:pt modelId="{341858E6-F3AA-4328-948D-23EEB2B43A19}" type="sibTrans" cxnId="{967051D3-43B3-4990-A63F-73D528B8ED2E}">
      <dgm:prSet/>
      <dgm:spPr/>
      <dgm:t>
        <a:bodyPr/>
        <a:lstStyle/>
        <a:p>
          <a:endParaRPr lang="en-US" sz="2400" b="1">
            <a:effectLst/>
          </a:endParaRPr>
        </a:p>
      </dgm:t>
    </dgm:pt>
    <dgm:pt modelId="{66490E50-36A2-4E1F-9E75-53AB437C65C1}">
      <dgm:prSet phldrT="[Text]" custT="1"/>
      <dgm:spPr/>
      <dgm:t>
        <a:bodyPr/>
        <a:lstStyle/>
        <a:p>
          <a:r>
            <a:rPr lang="en-US" sz="900" b="1" dirty="0">
              <a:effectLst/>
            </a:rPr>
            <a:t>Sales &amp; Marketing</a:t>
          </a:r>
        </a:p>
      </dgm:t>
    </dgm:pt>
    <dgm:pt modelId="{6F0AABE1-CD82-47B5-B0DC-0B7E8DAF8EB5}" type="parTrans" cxnId="{2A5FA194-F487-4D77-9580-7C9958C84212}">
      <dgm:prSet/>
      <dgm:spPr/>
      <dgm:t>
        <a:bodyPr/>
        <a:lstStyle/>
        <a:p>
          <a:endParaRPr lang="en-US" sz="2400" b="1">
            <a:effectLst/>
          </a:endParaRPr>
        </a:p>
      </dgm:t>
    </dgm:pt>
    <dgm:pt modelId="{5F0708A3-BFF8-4FFD-B877-D501F85902EF}" type="sibTrans" cxnId="{2A5FA194-F487-4D77-9580-7C9958C84212}">
      <dgm:prSet/>
      <dgm:spPr/>
      <dgm:t>
        <a:bodyPr/>
        <a:lstStyle/>
        <a:p>
          <a:endParaRPr lang="en-US" sz="2400" b="1">
            <a:effectLst/>
          </a:endParaRPr>
        </a:p>
      </dgm:t>
    </dgm:pt>
    <dgm:pt modelId="{C5388919-0394-4BBB-99CA-EE9DA7244883}">
      <dgm:prSet phldrT="[Text]" custT="1"/>
      <dgm:spPr/>
      <dgm:t>
        <a:bodyPr/>
        <a:lstStyle/>
        <a:p>
          <a:r>
            <a:rPr lang="en-US" sz="900" b="1" dirty="0">
              <a:effectLst/>
            </a:rPr>
            <a:t>Sales</a:t>
          </a:r>
        </a:p>
      </dgm:t>
    </dgm:pt>
    <dgm:pt modelId="{E830E2DC-554A-47E3-8ACB-1FC732400E44}" type="parTrans" cxnId="{50C876BC-E5B1-4B39-86ED-6096378E92EE}">
      <dgm:prSet/>
      <dgm:spPr/>
      <dgm:t>
        <a:bodyPr/>
        <a:lstStyle/>
        <a:p>
          <a:endParaRPr lang="en-US" sz="2400" b="1">
            <a:effectLst/>
          </a:endParaRPr>
        </a:p>
      </dgm:t>
    </dgm:pt>
    <dgm:pt modelId="{DCAF0F20-19AE-4A4B-820C-27D3A5442913}" type="sibTrans" cxnId="{50C876BC-E5B1-4B39-86ED-6096378E92EE}">
      <dgm:prSet/>
      <dgm:spPr/>
      <dgm:t>
        <a:bodyPr/>
        <a:lstStyle/>
        <a:p>
          <a:endParaRPr lang="en-US" sz="2400" b="1">
            <a:effectLst/>
          </a:endParaRPr>
        </a:p>
      </dgm:t>
    </dgm:pt>
    <dgm:pt modelId="{B261815C-284C-4FAE-B92A-0B15B52E22E2}">
      <dgm:prSet phldrT="[Text]" custT="1"/>
      <dgm:spPr/>
      <dgm:t>
        <a:bodyPr/>
        <a:lstStyle/>
        <a:p>
          <a:r>
            <a:rPr lang="en-US" sz="900" b="1" dirty="0">
              <a:effectLst/>
            </a:rPr>
            <a:t>Marketing</a:t>
          </a:r>
        </a:p>
      </dgm:t>
    </dgm:pt>
    <dgm:pt modelId="{086BA373-4CC4-4350-A97F-4154D9C51440}" type="parTrans" cxnId="{E2C383BA-7536-4C2E-B8B8-4634046990E1}">
      <dgm:prSet/>
      <dgm:spPr/>
      <dgm:t>
        <a:bodyPr/>
        <a:lstStyle/>
        <a:p>
          <a:endParaRPr lang="en-US" sz="2400" b="1">
            <a:effectLst/>
          </a:endParaRPr>
        </a:p>
      </dgm:t>
    </dgm:pt>
    <dgm:pt modelId="{96C3F6B5-D0C8-4C10-8B27-F98503D7D902}" type="sibTrans" cxnId="{E2C383BA-7536-4C2E-B8B8-4634046990E1}">
      <dgm:prSet/>
      <dgm:spPr/>
      <dgm:t>
        <a:bodyPr/>
        <a:lstStyle/>
        <a:p>
          <a:endParaRPr lang="en-US" sz="2400" b="1">
            <a:effectLst/>
          </a:endParaRPr>
        </a:p>
      </dgm:t>
    </dgm:pt>
    <dgm:pt modelId="{1F05595F-253B-4EA7-A4E9-861E3F6350AF}">
      <dgm:prSet phldrT="[Text]" custT="1"/>
      <dgm:spPr/>
      <dgm:t>
        <a:bodyPr/>
        <a:lstStyle/>
        <a:p>
          <a:r>
            <a:rPr lang="en-US" sz="900" b="1" dirty="0">
              <a:effectLst/>
            </a:rPr>
            <a:t>Market Research</a:t>
          </a:r>
        </a:p>
      </dgm:t>
    </dgm:pt>
    <dgm:pt modelId="{35E2AA1D-9680-4B35-9DBB-69818C254275}" type="parTrans" cxnId="{644D71C7-CE5A-4D90-ADAD-4CB3350A7BB5}">
      <dgm:prSet/>
      <dgm:spPr/>
      <dgm:t>
        <a:bodyPr/>
        <a:lstStyle/>
        <a:p>
          <a:endParaRPr lang="en-US" sz="2400" b="1">
            <a:effectLst/>
          </a:endParaRPr>
        </a:p>
      </dgm:t>
    </dgm:pt>
    <dgm:pt modelId="{A80918B0-0924-4A43-B290-7FD4D766FB85}" type="sibTrans" cxnId="{644D71C7-CE5A-4D90-ADAD-4CB3350A7BB5}">
      <dgm:prSet/>
      <dgm:spPr/>
      <dgm:t>
        <a:bodyPr/>
        <a:lstStyle/>
        <a:p>
          <a:endParaRPr lang="en-US" sz="2400" b="1">
            <a:effectLst/>
          </a:endParaRPr>
        </a:p>
      </dgm:t>
    </dgm:pt>
    <dgm:pt modelId="{26390E57-EF17-4B0E-8522-E0F63B91F13F}">
      <dgm:prSet phldrT="[Text]" custT="1"/>
      <dgm:spPr/>
      <dgm:t>
        <a:bodyPr/>
        <a:lstStyle/>
        <a:p>
          <a:r>
            <a:rPr lang="en-US" sz="900" b="1" dirty="0">
              <a:effectLst/>
            </a:rPr>
            <a:t>Regional Sales</a:t>
          </a:r>
        </a:p>
      </dgm:t>
    </dgm:pt>
    <dgm:pt modelId="{195D12DF-AD6C-486C-9C54-12EB9A970334}" type="parTrans" cxnId="{365A8025-EE70-415F-81C0-D222752D75EC}">
      <dgm:prSet/>
      <dgm:spPr/>
      <dgm:t>
        <a:bodyPr/>
        <a:lstStyle/>
        <a:p>
          <a:endParaRPr lang="en-US" sz="2400" b="1">
            <a:effectLst/>
          </a:endParaRPr>
        </a:p>
      </dgm:t>
    </dgm:pt>
    <dgm:pt modelId="{964D63B5-8D36-44AE-92D7-08ACE1DE7039}" type="sibTrans" cxnId="{365A8025-EE70-415F-81C0-D222752D75EC}">
      <dgm:prSet/>
      <dgm:spPr/>
      <dgm:t>
        <a:bodyPr/>
        <a:lstStyle/>
        <a:p>
          <a:endParaRPr lang="en-US" sz="2400" b="1">
            <a:effectLst/>
          </a:endParaRPr>
        </a:p>
      </dgm:t>
    </dgm:pt>
    <dgm:pt modelId="{614C5FBA-D8B5-40C7-88B9-3B924E687E69}">
      <dgm:prSet phldrT="[Text]" custT="1"/>
      <dgm:spPr/>
      <dgm:t>
        <a:bodyPr/>
        <a:lstStyle/>
        <a:p>
          <a:r>
            <a:rPr lang="en-US" sz="900" b="1" dirty="0">
              <a:effectLst/>
            </a:rPr>
            <a:t>Digital Marketing</a:t>
          </a:r>
        </a:p>
      </dgm:t>
    </dgm:pt>
    <dgm:pt modelId="{36E48D2D-0999-4A9B-A6C6-E8877FB81E72}" type="parTrans" cxnId="{8ACD8A46-1C69-4DE2-A21C-1B225FE69DEF}">
      <dgm:prSet/>
      <dgm:spPr/>
      <dgm:t>
        <a:bodyPr/>
        <a:lstStyle/>
        <a:p>
          <a:endParaRPr lang="en-US" sz="2400" b="1">
            <a:effectLst/>
          </a:endParaRPr>
        </a:p>
      </dgm:t>
    </dgm:pt>
    <dgm:pt modelId="{919DF76F-1235-426C-B5FF-A250E25D6E32}" type="sibTrans" cxnId="{8ACD8A46-1C69-4DE2-A21C-1B225FE69DEF}">
      <dgm:prSet/>
      <dgm:spPr/>
      <dgm:t>
        <a:bodyPr/>
        <a:lstStyle/>
        <a:p>
          <a:endParaRPr lang="en-US" sz="2400" b="1">
            <a:effectLst/>
          </a:endParaRPr>
        </a:p>
      </dgm:t>
    </dgm:pt>
    <dgm:pt modelId="{B29445AA-5D51-4D2F-AAFD-DC882A0C29E4}">
      <dgm:prSet phldrT="[Text]" custT="1"/>
      <dgm:spPr/>
      <dgm:t>
        <a:bodyPr/>
        <a:lstStyle/>
        <a:p>
          <a:r>
            <a:rPr lang="en-US" sz="900" b="1" dirty="0">
              <a:effectLst/>
            </a:rPr>
            <a:t>Internal </a:t>
          </a:r>
        </a:p>
      </dgm:t>
    </dgm:pt>
    <dgm:pt modelId="{6F68BBBF-7B9B-44F1-B4E1-5FA31F4EC616}" type="parTrans" cxnId="{4D58A050-DD60-4AC3-88F4-CAA3F4D0D920}">
      <dgm:prSet/>
      <dgm:spPr/>
      <dgm:t>
        <a:bodyPr/>
        <a:lstStyle/>
        <a:p>
          <a:endParaRPr lang="en-US" sz="2400" b="1">
            <a:effectLst/>
          </a:endParaRPr>
        </a:p>
      </dgm:t>
    </dgm:pt>
    <dgm:pt modelId="{C22378A8-94B9-4AAB-8D3D-D86DE8002C74}" type="sibTrans" cxnId="{4D58A050-DD60-4AC3-88F4-CAA3F4D0D920}">
      <dgm:prSet/>
      <dgm:spPr/>
      <dgm:t>
        <a:bodyPr/>
        <a:lstStyle/>
        <a:p>
          <a:endParaRPr lang="en-US" sz="2400" b="1">
            <a:effectLst/>
          </a:endParaRPr>
        </a:p>
      </dgm:t>
    </dgm:pt>
    <dgm:pt modelId="{CB1B648D-A348-4451-8EDE-599DBC284C71}">
      <dgm:prSet phldrT="[Text]" custT="1"/>
      <dgm:spPr/>
      <dgm:t>
        <a:bodyPr/>
        <a:lstStyle/>
        <a:p>
          <a:r>
            <a:rPr lang="en-US" sz="900" b="1" dirty="0">
              <a:effectLst/>
            </a:rPr>
            <a:t>External</a:t>
          </a:r>
        </a:p>
      </dgm:t>
    </dgm:pt>
    <dgm:pt modelId="{408D265E-B49F-45C6-AAEE-64C88FF8A9C8}" type="parTrans" cxnId="{215EE4C2-3DF1-4914-A98F-F0C5D1BFD602}">
      <dgm:prSet/>
      <dgm:spPr/>
      <dgm:t>
        <a:bodyPr/>
        <a:lstStyle/>
        <a:p>
          <a:endParaRPr lang="en-US" sz="2400" b="1">
            <a:effectLst/>
          </a:endParaRPr>
        </a:p>
      </dgm:t>
    </dgm:pt>
    <dgm:pt modelId="{CE79A4DE-F072-4864-9405-0003431DBD88}" type="sibTrans" cxnId="{215EE4C2-3DF1-4914-A98F-F0C5D1BFD602}">
      <dgm:prSet/>
      <dgm:spPr/>
      <dgm:t>
        <a:bodyPr/>
        <a:lstStyle/>
        <a:p>
          <a:endParaRPr lang="en-US" sz="2400" b="1">
            <a:effectLst/>
          </a:endParaRPr>
        </a:p>
      </dgm:t>
    </dgm:pt>
    <dgm:pt modelId="{2E34330C-96D2-4C34-A295-477E6F418A6C}">
      <dgm:prSet phldrT="[Text]" custT="1"/>
      <dgm:spPr/>
      <dgm:t>
        <a:bodyPr/>
        <a:lstStyle/>
        <a:p>
          <a:r>
            <a:rPr lang="en-US" sz="900" b="1" dirty="0">
              <a:effectLst/>
            </a:rPr>
            <a:t>Premier Agency</a:t>
          </a:r>
        </a:p>
      </dgm:t>
    </dgm:pt>
    <dgm:pt modelId="{EB159392-11BC-4F36-9C7C-3B150F03B22F}" type="parTrans" cxnId="{B18E3E4C-421C-426A-9172-CA482B842EBD}">
      <dgm:prSet/>
      <dgm:spPr/>
      <dgm:t>
        <a:bodyPr/>
        <a:lstStyle/>
        <a:p>
          <a:endParaRPr lang="en-US" sz="2400" b="1">
            <a:effectLst/>
          </a:endParaRPr>
        </a:p>
      </dgm:t>
    </dgm:pt>
    <dgm:pt modelId="{8569C87F-D275-4992-B25C-24C1DC59E5F9}" type="sibTrans" cxnId="{B18E3E4C-421C-426A-9172-CA482B842EBD}">
      <dgm:prSet/>
      <dgm:spPr/>
      <dgm:t>
        <a:bodyPr/>
        <a:lstStyle/>
        <a:p>
          <a:endParaRPr lang="en-US" sz="2400" b="1">
            <a:effectLst/>
          </a:endParaRPr>
        </a:p>
      </dgm:t>
    </dgm:pt>
    <dgm:pt modelId="{977540E7-CBEC-4E6E-8ADD-9045300D7D2B}">
      <dgm:prSet phldrT="[Text]" custT="1"/>
      <dgm:spPr/>
      <dgm:t>
        <a:bodyPr/>
        <a:lstStyle/>
        <a:p>
          <a:r>
            <a:rPr lang="en-US" sz="900" b="1" dirty="0">
              <a:effectLst/>
            </a:rPr>
            <a:t>Medical Agency</a:t>
          </a:r>
        </a:p>
      </dgm:t>
    </dgm:pt>
    <dgm:pt modelId="{7BC9736A-8E81-4284-83B2-83CBE1FEE569}" type="parTrans" cxnId="{ADFE3276-8DA5-4219-9539-A9859FB6541B}">
      <dgm:prSet/>
      <dgm:spPr/>
      <dgm:t>
        <a:bodyPr/>
        <a:lstStyle/>
        <a:p>
          <a:endParaRPr lang="en-US" sz="2400" b="1">
            <a:effectLst/>
          </a:endParaRPr>
        </a:p>
      </dgm:t>
    </dgm:pt>
    <dgm:pt modelId="{7C360A8A-3717-442B-B6DC-8BF6435D818D}" type="sibTrans" cxnId="{ADFE3276-8DA5-4219-9539-A9859FB6541B}">
      <dgm:prSet/>
      <dgm:spPr/>
      <dgm:t>
        <a:bodyPr/>
        <a:lstStyle/>
        <a:p>
          <a:endParaRPr lang="en-US" sz="2400" b="1">
            <a:effectLst/>
          </a:endParaRPr>
        </a:p>
      </dgm:t>
    </dgm:pt>
    <dgm:pt modelId="{12FEAF19-CFDA-4580-8D7B-2E9B95A4F1F9}" type="pres">
      <dgm:prSet presAssocID="{F8C45457-3F61-42C0-A590-B110BC2EAB82}" presName="hierChild1" presStyleCnt="0">
        <dgm:presLayoutVars>
          <dgm:chPref val="1"/>
          <dgm:dir/>
          <dgm:animOne val="branch"/>
          <dgm:animLvl val="lvl"/>
          <dgm:resizeHandles/>
        </dgm:presLayoutVars>
      </dgm:prSet>
      <dgm:spPr/>
      <dgm:t>
        <a:bodyPr/>
        <a:lstStyle/>
        <a:p>
          <a:pPr rtl="1"/>
          <a:endParaRPr lang="ar-EG"/>
        </a:p>
      </dgm:t>
    </dgm:pt>
    <dgm:pt modelId="{89269FE9-A9F6-4CF2-938A-64E8F109067B}" type="pres">
      <dgm:prSet presAssocID="{2FA66AAC-B1DA-4700-82A9-BA184A97F5C1}" presName="hierRoot1" presStyleCnt="0"/>
      <dgm:spPr/>
    </dgm:pt>
    <dgm:pt modelId="{4AFF64BC-3274-4591-AA9E-098611F75903}" type="pres">
      <dgm:prSet presAssocID="{2FA66AAC-B1DA-4700-82A9-BA184A97F5C1}" presName="composite" presStyleCnt="0"/>
      <dgm:spPr/>
    </dgm:pt>
    <dgm:pt modelId="{0FEB0BEB-6A1F-4115-B8BF-A1AE1B0EC259}" type="pres">
      <dgm:prSet presAssocID="{2FA66AAC-B1DA-4700-82A9-BA184A97F5C1}" presName="background" presStyleLbl="node0" presStyleIdx="0" presStyleCnt="1"/>
      <dgm:spPr/>
    </dgm:pt>
    <dgm:pt modelId="{315DB319-B20C-4F56-9162-126A08A3113E}" type="pres">
      <dgm:prSet presAssocID="{2FA66AAC-B1DA-4700-82A9-BA184A97F5C1}" presName="text" presStyleLbl="fgAcc0" presStyleIdx="0" presStyleCnt="1">
        <dgm:presLayoutVars>
          <dgm:chPref val="3"/>
        </dgm:presLayoutVars>
      </dgm:prSet>
      <dgm:spPr/>
      <dgm:t>
        <a:bodyPr/>
        <a:lstStyle/>
        <a:p>
          <a:pPr rtl="1"/>
          <a:endParaRPr lang="ar-EG"/>
        </a:p>
      </dgm:t>
    </dgm:pt>
    <dgm:pt modelId="{E3E36D74-8BD6-44C5-AC66-727E4A375838}" type="pres">
      <dgm:prSet presAssocID="{2FA66AAC-B1DA-4700-82A9-BA184A97F5C1}" presName="hierChild2" presStyleCnt="0"/>
      <dgm:spPr/>
    </dgm:pt>
    <dgm:pt modelId="{7BAF6466-F185-4CA4-849D-223040E5AF65}" type="pres">
      <dgm:prSet presAssocID="{6F68BBBF-7B9B-44F1-B4E1-5FA31F4EC616}" presName="Name10" presStyleLbl="parChTrans1D2" presStyleIdx="0" presStyleCnt="2"/>
      <dgm:spPr/>
      <dgm:t>
        <a:bodyPr/>
        <a:lstStyle/>
        <a:p>
          <a:pPr rtl="1"/>
          <a:endParaRPr lang="ar-EG"/>
        </a:p>
      </dgm:t>
    </dgm:pt>
    <dgm:pt modelId="{B4B00A13-AFEE-42C0-9269-D857AA00D86A}" type="pres">
      <dgm:prSet presAssocID="{B29445AA-5D51-4D2F-AAFD-DC882A0C29E4}" presName="hierRoot2" presStyleCnt="0"/>
      <dgm:spPr/>
    </dgm:pt>
    <dgm:pt modelId="{27476574-1406-4211-8FB2-1FFA2A80899B}" type="pres">
      <dgm:prSet presAssocID="{B29445AA-5D51-4D2F-AAFD-DC882A0C29E4}" presName="composite2" presStyleCnt="0"/>
      <dgm:spPr/>
    </dgm:pt>
    <dgm:pt modelId="{2413E022-562E-4183-AAD9-64E93BE1F9A0}" type="pres">
      <dgm:prSet presAssocID="{B29445AA-5D51-4D2F-AAFD-DC882A0C29E4}" presName="background2" presStyleLbl="node2" presStyleIdx="0" presStyleCnt="2"/>
      <dgm:spPr/>
    </dgm:pt>
    <dgm:pt modelId="{1A870D63-29D9-452B-B9C3-E7296E1CD3F3}" type="pres">
      <dgm:prSet presAssocID="{B29445AA-5D51-4D2F-AAFD-DC882A0C29E4}" presName="text2" presStyleLbl="fgAcc2" presStyleIdx="0" presStyleCnt="2">
        <dgm:presLayoutVars>
          <dgm:chPref val="3"/>
        </dgm:presLayoutVars>
      </dgm:prSet>
      <dgm:spPr/>
      <dgm:t>
        <a:bodyPr/>
        <a:lstStyle/>
        <a:p>
          <a:pPr rtl="1"/>
          <a:endParaRPr lang="ar-EG"/>
        </a:p>
      </dgm:t>
    </dgm:pt>
    <dgm:pt modelId="{5A48420B-2972-496E-A324-949158551F25}" type="pres">
      <dgm:prSet presAssocID="{B29445AA-5D51-4D2F-AAFD-DC882A0C29E4}" presName="hierChild3" presStyleCnt="0"/>
      <dgm:spPr/>
    </dgm:pt>
    <dgm:pt modelId="{1D01FC44-3425-4A81-A201-9EB39D40CCE0}" type="pres">
      <dgm:prSet presAssocID="{0C11A623-7B49-417D-9074-577B32178DBB}" presName="Name17" presStyleLbl="parChTrans1D3" presStyleIdx="0" presStyleCnt="5"/>
      <dgm:spPr/>
      <dgm:t>
        <a:bodyPr/>
        <a:lstStyle/>
        <a:p>
          <a:pPr rtl="1"/>
          <a:endParaRPr lang="ar-EG"/>
        </a:p>
      </dgm:t>
    </dgm:pt>
    <dgm:pt modelId="{9C7B955E-22B7-480B-B9E6-49FB032D2EC5}" type="pres">
      <dgm:prSet presAssocID="{33F90C5E-5A41-466F-821A-4EEC7EF57872}" presName="hierRoot3" presStyleCnt="0"/>
      <dgm:spPr/>
    </dgm:pt>
    <dgm:pt modelId="{828396A3-56CF-4724-B949-ACC00AB98F2D}" type="pres">
      <dgm:prSet presAssocID="{33F90C5E-5A41-466F-821A-4EEC7EF57872}" presName="composite3" presStyleCnt="0"/>
      <dgm:spPr/>
    </dgm:pt>
    <dgm:pt modelId="{618DCFD1-8EEF-4ACA-87E3-4B1053B1757A}" type="pres">
      <dgm:prSet presAssocID="{33F90C5E-5A41-466F-821A-4EEC7EF57872}" presName="background3" presStyleLbl="node3" presStyleIdx="0" presStyleCnt="5"/>
      <dgm:spPr/>
    </dgm:pt>
    <dgm:pt modelId="{94032C90-4E19-4E6C-A0CD-221C6F11480C}" type="pres">
      <dgm:prSet presAssocID="{33F90C5E-5A41-466F-821A-4EEC7EF57872}" presName="text3" presStyleLbl="fgAcc3" presStyleIdx="0" presStyleCnt="5">
        <dgm:presLayoutVars>
          <dgm:chPref val="3"/>
        </dgm:presLayoutVars>
      </dgm:prSet>
      <dgm:spPr/>
      <dgm:t>
        <a:bodyPr/>
        <a:lstStyle/>
        <a:p>
          <a:pPr rtl="1"/>
          <a:endParaRPr lang="ar-EG"/>
        </a:p>
      </dgm:t>
    </dgm:pt>
    <dgm:pt modelId="{1F9DD53D-E106-44FD-A6C7-BF235025B142}" type="pres">
      <dgm:prSet presAssocID="{33F90C5E-5A41-466F-821A-4EEC7EF57872}" presName="hierChild4" presStyleCnt="0"/>
      <dgm:spPr/>
    </dgm:pt>
    <dgm:pt modelId="{9D1BFF36-3A30-4ECE-AAB5-2DE8606B8033}" type="pres">
      <dgm:prSet presAssocID="{8C517580-2E1B-4ABB-B194-BA78519664EB}" presName="Name23" presStyleLbl="parChTrans1D4" presStyleIdx="0" presStyleCnt="14"/>
      <dgm:spPr/>
      <dgm:t>
        <a:bodyPr/>
        <a:lstStyle/>
        <a:p>
          <a:pPr rtl="1"/>
          <a:endParaRPr lang="ar-EG"/>
        </a:p>
      </dgm:t>
    </dgm:pt>
    <dgm:pt modelId="{C6BCD328-AE8A-41DF-A43A-633A388F8E45}" type="pres">
      <dgm:prSet presAssocID="{A3573469-AA5A-4B03-81A2-91EC88CF8C3D}" presName="hierRoot4" presStyleCnt="0"/>
      <dgm:spPr/>
    </dgm:pt>
    <dgm:pt modelId="{B9C86AFB-C30C-4FE1-8D5C-0DBD7C5C5831}" type="pres">
      <dgm:prSet presAssocID="{A3573469-AA5A-4B03-81A2-91EC88CF8C3D}" presName="composite4" presStyleCnt="0"/>
      <dgm:spPr/>
    </dgm:pt>
    <dgm:pt modelId="{354D4E55-9392-4EE9-AC64-555EF55B3CAC}" type="pres">
      <dgm:prSet presAssocID="{A3573469-AA5A-4B03-81A2-91EC88CF8C3D}" presName="background4" presStyleLbl="node4" presStyleIdx="0" presStyleCnt="14"/>
      <dgm:spPr/>
    </dgm:pt>
    <dgm:pt modelId="{3D93A6C7-377C-4806-B316-E5638B04606E}" type="pres">
      <dgm:prSet presAssocID="{A3573469-AA5A-4B03-81A2-91EC88CF8C3D}" presName="text4" presStyleLbl="fgAcc4" presStyleIdx="0" presStyleCnt="14">
        <dgm:presLayoutVars>
          <dgm:chPref val="3"/>
        </dgm:presLayoutVars>
      </dgm:prSet>
      <dgm:spPr/>
      <dgm:t>
        <a:bodyPr/>
        <a:lstStyle/>
        <a:p>
          <a:pPr rtl="1"/>
          <a:endParaRPr lang="ar-EG"/>
        </a:p>
      </dgm:t>
    </dgm:pt>
    <dgm:pt modelId="{34BDD6B1-930F-4C0B-A6C2-0E09D62EC875}" type="pres">
      <dgm:prSet presAssocID="{A3573469-AA5A-4B03-81A2-91EC88CF8C3D}" presName="hierChild5" presStyleCnt="0"/>
      <dgm:spPr/>
    </dgm:pt>
    <dgm:pt modelId="{D80BC475-02CD-4553-89EC-C965638C7CE9}" type="pres">
      <dgm:prSet presAssocID="{6B095742-1B40-4C80-A2C5-EA00157FB936}" presName="Name23" presStyleLbl="parChTrans1D4" presStyleIdx="1" presStyleCnt="14"/>
      <dgm:spPr/>
      <dgm:t>
        <a:bodyPr/>
        <a:lstStyle/>
        <a:p>
          <a:pPr rtl="1"/>
          <a:endParaRPr lang="ar-EG"/>
        </a:p>
      </dgm:t>
    </dgm:pt>
    <dgm:pt modelId="{0C5D58A6-17B6-4A27-A6AC-7C81B9A01572}" type="pres">
      <dgm:prSet presAssocID="{AC331D17-7DCF-43B6-A15E-B03503BEF7D8}" presName="hierRoot4" presStyleCnt="0"/>
      <dgm:spPr/>
    </dgm:pt>
    <dgm:pt modelId="{A9009EC6-79CB-439B-ACE7-870BDA49CB38}" type="pres">
      <dgm:prSet presAssocID="{AC331D17-7DCF-43B6-A15E-B03503BEF7D8}" presName="composite4" presStyleCnt="0"/>
      <dgm:spPr/>
    </dgm:pt>
    <dgm:pt modelId="{0C86D1EC-23B8-4D8C-88F4-1F55F5F2380C}" type="pres">
      <dgm:prSet presAssocID="{AC331D17-7DCF-43B6-A15E-B03503BEF7D8}" presName="background4" presStyleLbl="node4" presStyleIdx="1" presStyleCnt="14"/>
      <dgm:spPr/>
    </dgm:pt>
    <dgm:pt modelId="{B2DEA9DA-EBFF-4761-B749-818619438D37}" type="pres">
      <dgm:prSet presAssocID="{AC331D17-7DCF-43B6-A15E-B03503BEF7D8}" presName="text4" presStyleLbl="fgAcc4" presStyleIdx="1" presStyleCnt="14">
        <dgm:presLayoutVars>
          <dgm:chPref val="3"/>
        </dgm:presLayoutVars>
      </dgm:prSet>
      <dgm:spPr/>
      <dgm:t>
        <a:bodyPr/>
        <a:lstStyle/>
        <a:p>
          <a:pPr rtl="1"/>
          <a:endParaRPr lang="ar-EG"/>
        </a:p>
      </dgm:t>
    </dgm:pt>
    <dgm:pt modelId="{09B0C6CA-6B4A-4D2E-AE0C-70522274DBE9}" type="pres">
      <dgm:prSet presAssocID="{AC331D17-7DCF-43B6-A15E-B03503BEF7D8}" presName="hierChild5" presStyleCnt="0"/>
      <dgm:spPr/>
    </dgm:pt>
    <dgm:pt modelId="{81417BA0-084F-4173-A50A-539723A5165F}" type="pres">
      <dgm:prSet presAssocID="{2AB78159-5B7E-4FA2-BD3C-46BC2D457C9D}" presName="Name23" presStyleLbl="parChTrans1D4" presStyleIdx="2" presStyleCnt="14"/>
      <dgm:spPr/>
      <dgm:t>
        <a:bodyPr/>
        <a:lstStyle/>
        <a:p>
          <a:pPr rtl="1"/>
          <a:endParaRPr lang="ar-EG"/>
        </a:p>
      </dgm:t>
    </dgm:pt>
    <dgm:pt modelId="{7708F3EC-19E2-4E46-B260-D47DA634252F}" type="pres">
      <dgm:prSet presAssocID="{3251A071-59DB-464E-A04C-9FC361C49784}" presName="hierRoot4" presStyleCnt="0"/>
      <dgm:spPr/>
    </dgm:pt>
    <dgm:pt modelId="{BC96A6B6-BC73-439B-9709-033067E8B424}" type="pres">
      <dgm:prSet presAssocID="{3251A071-59DB-464E-A04C-9FC361C49784}" presName="composite4" presStyleCnt="0"/>
      <dgm:spPr/>
    </dgm:pt>
    <dgm:pt modelId="{1D81DE68-1087-4F84-85DD-AFC9C466CCF5}" type="pres">
      <dgm:prSet presAssocID="{3251A071-59DB-464E-A04C-9FC361C49784}" presName="background4" presStyleLbl="node4" presStyleIdx="2" presStyleCnt="14"/>
      <dgm:spPr/>
    </dgm:pt>
    <dgm:pt modelId="{57EC54F2-EB82-4964-927C-4167A2464202}" type="pres">
      <dgm:prSet presAssocID="{3251A071-59DB-464E-A04C-9FC361C49784}" presName="text4" presStyleLbl="fgAcc4" presStyleIdx="2" presStyleCnt="14">
        <dgm:presLayoutVars>
          <dgm:chPref val="3"/>
        </dgm:presLayoutVars>
      </dgm:prSet>
      <dgm:spPr/>
      <dgm:t>
        <a:bodyPr/>
        <a:lstStyle/>
        <a:p>
          <a:pPr rtl="1"/>
          <a:endParaRPr lang="ar-EG"/>
        </a:p>
      </dgm:t>
    </dgm:pt>
    <dgm:pt modelId="{D6A5C585-3EF6-4734-97BC-609FB0FAD327}" type="pres">
      <dgm:prSet presAssocID="{3251A071-59DB-464E-A04C-9FC361C49784}" presName="hierChild5" presStyleCnt="0"/>
      <dgm:spPr/>
    </dgm:pt>
    <dgm:pt modelId="{DDF65B04-0904-40D6-A1A9-4C72EF932EDD}" type="pres">
      <dgm:prSet presAssocID="{3270DA31-8780-4A6D-BFB1-BC8DF9CC9808}" presName="Name23" presStyleLbl="parChTrans1D4" presStyleIdx="3" presStyleCnt="14"/>
      <dgm:spPr/>
      <dgm:t>
        <a:bodyPr/>
        <a:lstStyle/>
        <a:p>
          <a:pPr rtl="1"/>
          <a:endParaRPr lang="ar-EG"/>
        </a:p>
      </dgm:t>
    </dgm:pt>
    <dgm:pt modelId="{926E5F6A-DDB6-4E96-8F91-CF756684493A}" type="pres">
      <dgm:prSet presAssocID="{6C8E2651-4649-416C-B57E-4BDC5490BF35}" presName="hierRoot4" presStyleCnt="0"/>
      <dgm:spPr/>
    </dgm:pt>
    <dgm:pt modelId="{505BB6CB-046E-4C3C-B457-9890CCF70C7D}" type="pres">
      <dgm:prSet presAssocID="{6C8E2651-4649-416C-B57E-4BDC5490BF35}" presName="composite4" presStyleCnt="0"/>
      <dgm:spPr/>
    </dgm:pt>
    <dgm:pt modelId="{B583BD63-7022-4348-A843-4FC9B5D4C940}" type="pres">
      <dgm:prSet presAssocID="{6C8E2651-4649-416C-B57E-4BDC5490BF35}" presName="background4" presStyleLbl="node4" presStyleIdx="3" presStyleCnt="14"/>
      <dgm:spPr/>
    </dgm:pt>
    <dgm:pt modelId="{628C248D-B012-45D1-B578-F9A15F5DE9E3}" type="pres">
      <dgm:prSet presAssocID="{6C8E2651-4649-416C-B57E-4BDC5490BF35}" presName="text4" presStyleLbl="fgAcc4" presStyleIdx="3" presStyleCnt="14">
        <dgm:presLayoutVars>
          <dgm:chPref val="3"/>
        </dgm:presLayoutVars>
      </dgm:prSet>
      <dgm:spPr/>
      <dgm:t>
        <a:bodyPr/>
        <a:lstStyle/>
        <a:p>
          <a:pPr rtl="1"/>
          <a:endParaRPr lang="ar-EG"/>
        </a:p>
      </dgm:t>
    </dgm:pt>
    <dgm:pt modelId="{A4B374F7-FF6F-4243-82D8-4AFF857ABC8D}" type="pres">
      <dgm:prSet presAssocID="{6C8E2651-4649-416C-B57E-4BDC5490BF35}" presName="hierChild5" presStyleCnt="0"/>
      <dgm:spPr/>
    </dgm:pt>
    <dgm:pt modelId="{73ED480A-36D7-4345-939E-AB78703FD207}" type="pres">
      <dgm:prSet presAssocID="{FB29DB4C-9FE6-4532-8F85-5A79B45F9CC9}" presName="Name17" presStyleLbl="parChTrans1D3" presStyleIdx="1" presStyleCnt="5"/>
      <dgm:spPr/>
      <dgm:t>
        <a:bodyPr/>
        <a:lstStyle/>
        <a:p>
          <a:pPr rtl="1"/>
          <a:endParaRPr lang="ar-EG"/>
        </a:p>
      </dgm:t>
    </dgm:pt>
    <dgm:pt modelId="{FDFD76AF-B245-4957-BA69-36CDF31F5D63}" type="pres">
      <dgm:prSet presAssocID="{B98327E1-0AC5-4D9D-84F9-51ED54CC6EAB}" presName="hierRoot3" presStyleCnt="0"/>
      <dgm:spPr/>
    </dgm:pt>
    <dgm:pt modelId="{B98CEC16-E1AD-4E96-8A25-CF08A5069E2D}" type="pres">
      <dgm:prSet presAssocID="{B98327E1-0AC5-4D9D-84F9-51ED54CC6EAB}" presName="composite3" presStyleCnt="0"/>
      <dgm:spPr/>
    </dgm:pt>
    <dgm:pt modelId="{D6FE18CC-FC38-4779-B5C7-F16FEE3AA8F2}" type="pres">
      <dgm:prSet presAssocID="{B98327E1-0AC5-4D9D-84F9-51ED54CC6EAB}" presName="background3" presStyleLbl="node3" presStyleIdx="1" presStyleCnt="5"/>
      <dgm:spPr/>
    </dgm:pt>
    <dgm:pt modelId="{79BFA130-CBAF-4B9B-8CC4-A445C07FD669}" type="pres">
      <dgm:prSet presAssocID="{B98327E1-0AC5-4D9D-84F9-51ED54CC6EAB}" presName="text3" presStyleLbl="fgAcc3" presStyleIdx="1" presStyleCnt="5">
        <dgm:presLayoutVars>
          <dgm:chPref val="3"/>
        </dgm:presLayoutVars>
      </dgm:prSet>
      <dgm:spPr/>
      <dgm:t>
        <a:bodyPr/>
        <a:lstStyle/>
        <a:p>
          <a:pPr rtl="1"/>
          <a:endParaRPr lang="ar-EG"/>
        </a:p>
      </dgm:t>
    </dgm:pt>
    <dgm:pt modelId="{6381D233-17DE-4758-9DAF-3CD08F6C735C}" type="pres">
      <dgm:prSet presAssocID="{B98327E1-0AC5-4D9D-84F9-51ED54CC6EAB}" presName="hierChild4" presStyleCnt="0"/>
      <dgm:spPr/>
    </dgm:pt>
    <dgm:pt modelId="{182AFBF8-4F2C-4FED-ACD5-B8D807C9E3EF}" type="pres">
      <dgm:prSet presAssocID="{56E93B02-EBE2-4776-92E1-89785DF40FC6}" presName="Name23" presStyleLbl="parChTrans1D4" presStyleIdx="4" presStyleCnt="14"/>
      <dgm:spPr/>
      <dgm:t>
        <a:bodyPr/>
        <a:lstStyle/>
        <a:p>
          <a:pPr rtl="1"/>
          <a:endParaRPr lang="ar-EG"/>
        </a:p>
      </dgm:t>
    </dgm:pt>
    <dgm:pt modelId="{1761F4AB-0571-4FDF-A128-53B31706B6C6}" type="pres">
      <dgm:prSet presAssocID="{308F4092-047D-4522-BD4E-9B554F887CA0}" presName="hierRoot4" presStyleCnt="0"/>
      <dgm:spPr/>
    </dgm:pt>
    <dgm:pt modelId="{4329E634-C8F1-4828-B816-4CBC700E8956}" type="pres">
      <dgm:prSet presAssocID="{308F4092-047D-4522-BD4E-9B554F887CA0}" presName="composite4" presStyleCnt="0"/>
      <dgm:spPr/>
    </dgm:pt>
    <dgm:pt modelId="{C328E795-281B-467E-B672-3C1C98F08CFC}" type="pres">
      <dgm:prSet presAssocID="{308F4092-047D-4522-BD4E-9B554F887CA0}" presName="background4" presStyleLbl="node4" presStyleIdx="4" presStyleCnt="14"/>
      <dgm:spPr/>
    </dgm:pt>
    <dgm:pt modelId="{CB46C874-87F2-4F4C-95DF-36820CF7E7BB}" type="pres">
      <dgm:prSet presAssocID="{308F4092-047D-4522-BD4E-9B554F887CA0}" presName="text4" presStyleLbl="fgAcc4" presStyleIdx="4" presStyleCnt="14">
        <dgm:presLayoutVars>
          <dgm:chPref val="3"/>
        </dgm:presLayoutVars>
      </dgm:prSet>
      <dgm:spPr/>
      <dgm:t>
        <a:bodyPr/>
        <a:lstStyle/>
        <a:p>
          <a:pPr rtl="1"/>
          <a:endParaRPr lang="ar-EG"/>
        </a:p>
      </dgm:t>
    </dgm:pt>
    <dgm:pt modelId="{1307E4D2-90C4-40E1-829A-755FDD1A8950}" type="pres">
      <dgm:prSet presAssocID="{308F4092-047D-4522-BD4E-9B554F887CA0}" presName="hierChild5" presStyleCnt="0"/>
      <dgm:spPr/>
    </dgm:pt>
    <dgm:pt modelId="{9DCE3C36-07FD-46DD-AF3D-D1F263D8C04D}" type="pres">
      <dgm:prSet presAssocID="{A6803AE6-4B08-411E-85BE-9AFDF0238330}" presName="Name23" presStyleLbl="parChTrans1D4" presStyleIdx="5" presStyleCnt="14"/>
      <dgm:spPr/>
      <dgm:t>
        <a:bodyPr/>
        <a:lstStyle/>
        <a:p>
          <a:pPr rtl="1"/>
          <a:endParaRPr lang="ar-EG"/>
        </a:p>
      </dgm:t>
    </dgm:pt>
    <dgm:pt modelId="{1A30B668-AE83-4BA2-8CA4-0A337230D40F}" type="pres">
      <dgm:prSet presAssocID="{2E98A442-2E2F-4615-BDA2-BFBABEC08028}" presName="hierRoot4" presStyleCnt="0"/>
      <dgm:spPr/>
    </dgm:pt>
    <dgm:pt modelId="{00296F94-4B6A-453E-86D2-CD0DEDE02C0C}" type="pres">
      <dgm:prSet presAssocID="{2E98A442-2E2F-4615-BDA2-BFBABEC08028}" presName="composite4" presStyleCnt="0"/>
      <dgm:spPr/>
    </dgm:pt>
    <dgm:pt modelId="{2934F609-FB80-4D4A-AF42-88903C8AC16F}" type="pres">
      <dgm:prSet presAssocID="{2E98A442-2E2F-4615-BDA2-BFBABEC08028}" presName="background4" presStyleLbl="node4" presStyleIdx="5" presStyleCnt="14"/>
      <dgm:spPr/>
    </dgm:pt>
    <dgm:pt modelId="{CE521844-2C0A-4081-AF28-B572E5688546}" type="pres">
      <dgm:prSet presAssocID="{2E98A442-2E2F-4615-BDA2-BFBABEC08028}" presName="text4" presStyleLbl="fgAcc4" presStyleIdx="5" presStyleCnt="14">
        <dgm:presLayoutVars>
          <dgm:chPref val="3"/>
        </dgm:presLayoutVars>
      </dgm:prSet>
      <dgm:spPr/>
      <dgm:t>
        <a:bodyPr/>
        <a:lstStyle/>
        <a:p>
          <a:pPr rtl="1"/>
          <a:endParaRPr lang="ar-EG"/>
        </a:p>
      </dgm:t>
    </dgm:pt>
    <dgm:pt modelId="{0D7E94E6-F30C-46EC-A0D2-ECB1CE5B1F97}" type="pres">
      <dgm:prSet presAssocID="{2E98A442-2E2F-4615-BDA2-BFBABEC08028}" presName="hierChild5" presStyleCnt="0"/>
      <dgm:spPr/>
    </dgm:pt>
    <dgm:pt modelId="{F49E208F-32A5-4A2E-903A-22292AA5191C}" type="pres">
      <dgm:prSet presAssocID="{34CB6C04-E21A-4568-B836-4392D793E2AF}" presName="Name23" presStyleLbl="parChTrans1D4" presStyleIdx="6" presStyleCnt="14"/>
      <dgm:spPr/>
      <dgm:t>
        <a:bodyPr/>
        <a:lstStyle/>
        <a:p>
          <a:pPr rtl="1"/>
          <a:endParaRPr lang="ar-EG"/>
        </a:p>
      </dgm:t>
    </dgm:pt>
    <dgm:pt modelId="{E23F9F96-DFA8-47EF-BEC3-14FB52D0D616}" type="pres">
      <dgm:prSet presAssocID="{9721792B-71AE-442C-B777-1408A3C51A29}" presName="hierRoot4" presStyleCnt="0"/>
      <dgm:spPr/>
    </dgm:pt>
    <dgm:pt modelId="{9607D2B6-E6A3-45D6-9513-64E9A3347098}" type="pres">
      <dgm:prSet presAssocID="{9721792B-71AE-442C-B777-1408A3C51A29}" presName="composite4" presStyleCnt="0"/>
      <dgm:spPr/>
    </dgm:pt>
    <dgm:pt modelId="{07393926-53F9-4C5B-99F7-1C0B564AF212}" type="pres">
      <dgm:prSet presAssocID="{9721792B-71AE-442C-B777-1408A3C51A29}" presName="background4" presStyleLbl="node4" presStyleIdx="6" presStyleCnt="14"/>
      <dgm:spPr/>
    </dgm:pt>
    <dgm:pt modelId="{30F12B09-332D-432F-8C65-4E11C0521FC5}" type="pres">
      <dgm:prSet presAssocID="{9721792B-71AE-442C-B777-1408A3C51A29}" presName="text4" presStyleLbl="fgAcc4" presStyleIdx="6" presStyleCnt="14">
        <dgm:presLayoutVars>
          <dgm:chPref val="3"/>
        </dgm:presLayoutVars>
      </dgm:prSet>
      <dgm:spPr/>
      <dgm:t>
        <a:bodyPr/>
        <a:lstStyle/>
        <a:p>
          <a:pPr rtl="1"/>
          <a:endParaRPr lang="ar-EG"/>
        </a:p>
      </dgm:t>
    </dgm:pt>
    <dgm:pt modelId="{8F13CACD-E0BE-4572-8CEF-6932AB8216E6}" type="pres">
      <dgm:prSet presAssocID="{9721792B-71AE-442C-B777-1408A3C51A29}" presName="hierChild5" presStyleCnt="0"/>
      <dgm:spPr/>
    </dgm:pt>
    <dgm:pt modelId="{33AC61E6-6F1F-4CF8-B28A-6E8818A544A6}" type="pres">
      <dgm:prSet presAssocID="{C8A35885-3429-4A5B-94F1-468B50F4F3D4}" presName="Name23" presStyleLbl="parChTrans1D4" presStyleIdx="7" presStyleCnt="14"/>
      <dgm:spPr/>
      <dgm:t>
        <a:bodyPr/>
        <a:lstStyle/>
        <a:p>
          <a:pPr rtl="1"/>
          <a:endParaRPr lang="ar-EG"/>
        </a:p>
      </dgm:t>
    </dgm:pt>
    <dgm:pt modelId="{57F4A7B6-A368-4111-BD49-8F4A3A224DFB}" type="pres">
      <dgm:prSet presAssocID="{68A3C0DD-ED36-4BA4-AE6D-0F6165902A30}" presName="hierRoot4" presStyleCnt="0"/>
      <dgm:spPr/>
    </dgm:pt>
    <dgm:pt modelId="{C819E6D4-817C-4E17-9C6F-343DC7196228}" type="pres">
      <dgm:prSet presAssocID="{68A3C0DD-ED36-4BA4-AE6D-0F6165902A30}" presName="composite4" presStyleCnt="0"/>
      <dgm:spPr/>
    </dgm:pt>
    <dgm:pt modelId="{519B9C7A-172B-4670-B3C8-4E4FA6EA6BC9}" type="pres">
      <dgm:prSet presAssocID="{68A3C0DD-ED36-4BA4-AE6D-0F6165902A30}" presName="background4" presStyleLbl="node4" presStyleIdx="7" presStyleCnt="14"/>
      <dgm:spPr/>
    </dgm:pt>
    <dgm:pt modelId="{6154449D-C3B5-43CF-A5E1-BF224AAFEC6A}" type="pres">
      <dgm:prSet presAssocID="{68A3C0DD-ED36-4BA4-AE6D-0F6165902A30}" presName="text4" presStyleLbl="fgAcc4" presStyleIdx="7" presStyleCnt="14">
        <dgm:presLayoutVars>
          <dgm:chPref val="3"/>
        </dgm:presLayoutVars>
      </dgm:prSet>
      <dgm:spPr/>
      <dgm:t>
        <a:bodyPr/>
        <a:lstStyle/>
        <a:p>
          <a:pPr rtl="1"/>
          <a:endParaRPr lang="ar-EG"/>
        </a:p>
      </dgm:t>
    </dgm:pt>
    <dgm:pt modelId="{E7E26563-93A6-404C-BB39-E298BCB49A60}" type="pres">
      <dgm:prSet presAssocID="{68A3C0DD-ED36-4BA4-AE6D-0F6165902A30}" presName="hierChild5" presStyleCnt="0"/>
      <dgm:spPr/>
    </dgm:pt>
    <dgm:pt modelId="{25BA5C33-77DE-4509-9E1E-69DDB6B0ABCE}" type="pres">
      <dgm:prSet presAssocID="{251403B3-6637-4249-8FCA-5B61A8496647}" presName="Name23" presStyleLbl="parChTrans1D4" presStyleIdx="8" presStyleCnt="14"/>
      <dgm:spPr/>
      <dgm:t>
        <a:bodyPr/>
        <a:lstStyle/>
        <a:p>
          <a:pPr rtl="1"/>
          <a:endParaRPr lang="ar-EG"/>
        </a:p>
      </dgm:t>
    </dgm:pt>
    <dgm:pt modelId="{BBA7A61E-E6CD-4E85-9671-BD7691F5B4DC}" type="pres">
      <dgm:prSet presAssocID="{E7BA6D14-D00E-4B39-9B1C-073D357447D3}" presName="hierRoot4" presStyleCnt="0"/>
      <dgm:spPr/>
    </dgm:pt>
    <dgm:pt modelId="{9E07FCFF-5936-49C6-BBA0-CC848F067595}" type="pres">
      <dgm:prSet presAssocID="{E7BA6D14-D00E-4B39-9B1C-073D357447D3}" presName="composite4" presStyleCnt="0"/>
      <dgm:spPr/>
    </dgm:pt>
    <dgm:pt modelId="{792E372D-F0DA-40FF-838C-9704588C0A82}" type="pres">
      <dgm:prSet presAssocID="{E7BA6D14-D00E-4B39-9B1C-073D357447D3}" presName="background4" presStyleLbl="node4" presStyleIdx="8" presStyleCnt="14"/>
      <dgm:spPr/>
    </dgm:pt>
    <dgm:pt modelId="{FB3B01F8-8CC4-4202-9C76-5227F766DB11}" type="pres">
      <dgm:prSet presAssocID="{E7BA6D14-D00E-4B39-9B1C-073D357447D3}" presName="text4" presStyleLbl="fgAcc4" presStyleIdx="8" presStyleCnt="14">
        <dgm:presLayoutVars>
          <dgm:chPref val="3"/>
        </dgm:presLayoutVars>
      </dgm:prSet>
      <dgm:spPr/>
      <dgm:t>
        <a:bodyPr/>
        <a:lstStyle/>
        <a:p>
          <a:pPr rtl="1"/>
          <a:endParaRPr lang="ar-EG"/>
        </a:p>
      </dgm:t>
    </dgm:pt>
    <dgm:pt modelId="{C9C92157-9528-46EB-9AEF-3062A03B1319}" type="pres">
      <dgm:prSet presAssocID="{E7BA6D14-D00E-4B39-9B1C-073D357447D3}" presName="hierChild5" presStyleCnt="0"/>
      <dgm:spPr/>
    </dgm:pt>
    <dgm:pt modelId="{4819A46F-2629-4799-BC87-D8E1C0D056CB}" type="pres">
      <dgm:prSet presAssocID="{6F0AABE1-CD82-47B5-B0DC-0B7E8DAF8EB5}" presName="Name17" presStyleLbl="parChTrans1D3" presStyleIdx="2" presStyleCnt="5"/>
      <dgm:spPr/>
      <dgm:t>
        <a:bodyPr/>
        <a:lstStyle/>
        <a:p>
          <a:pPr rtl="1"/>
          <a:endParaRPr lang="ar-EG"/>
        </a:p>
      </dgm:t>
    </dgm:pt>
    <dgm:pt modelId="{9012E673-32CF-436B-A289-A93EA10E4C12}" type="pres">
      <dgm:prSet presAssocID="{66490E50-36A2-4E1F-9E75-53AB437C65C1}" presName="hierRoot3" presStyleCnt="0"/>
      <dgm:spPr/>
    </dgm:pt>
    <dgm:pt modelId="{79350060-14D5-43CC-A203-6AB1D1C48540}" type="pres">
      <dgm:prSet presAssocID="{66490E50-36A2-4E1F-9E75-53AB437C65C1}" presName="composite3" presStyleCnt="0"/>
      <dgm:spPr/>
    </dgm:pt>
    <dgm:pt modelId="{A5202369-C4AE-446C-BB73-C21F745F5043}" type="pres">
      <dgm:prSet presAssocID="{66490E50-36A2-4E1F-9E75-53AB437C65C1}" presName="background3" presStyleLbl="node3" presStyleIdx="2" presStyleCnt="5"/>
      <dgm:spPr/>
    </dgm:pt>
    <dgm:pt modelId="{331C93F2-C49E-4576-A9A7-100E943A210C}" type="pres">
      <dgm:prSet presAssocID="{66490E50-36A2-4E1F-9E75-53AB437C65C1}" presName="text3" presStyleLbl="fgAcc3" presStyleIdx="2" presStyleCnt="5">
        <dgm:presLayoutVars>
          <dgm:chPref val="3"/>
        </dgm:presLayoutVars>
      </dgm:prSet>
      <dgm:spPr/>
      <dgm:t>
        <a:bodyPr/>
        <a:lstStyle/>
        <a:p>
          <a:pPr rtl="1"/>
          <a:endParaRPr lang="ar-EG"/>
        </a:p>
      </dgm:t>
    </dgm:pt>
    <dgm:pt modelId="{4B35743D-3E09-4F69-9FA6-E3391D3766D7}" type="pres">
      <dgm:prSet presAssocID="{66490E50-36A2-4E1F-9E75-53AB437C65C1}" presName="hierChild4" presStyleCnt="0"/>
      <dgm:spPr/>
    </dgm:pt>
    <dgm:pt modelId="{12482F3D-2443-445C-98D2-B712F89C3E70}" type="pres">
      <dgm:prSet presAssocID="{E830E2DC-554A-47E3-8ACB-1FC732400E44}" presName="Name23" presStyleLbl="parChTrans1D4" presStyleIdx="9" presStyleCnt="14"/>
      <dgm:spPr/>
      <dgm:t>
        <a:bodyPr/>
        <a:lstStyle/>
        <a:p>
          <a:pPr rtl="1"/>
          <a:endParaRPr lang="ar-EG"/>
        </a:p>
      </dgm:t>
    </dgm:pt>
    <dgm:pt modelId="{3722B992-C5F7-4680-AD00-4DBCB6633000}" type="pres">
      <dgm:prSet presAssocID="{C5388919-0394-4BBB-99CA-EE9DA7244883}" presName="hierRoot4" presStyleCnt="0"/>
      <dgm:spPr/>
    </dgm:pt>
    <dgm:pt modelId="{B4BEB783-E29B-436A-9B52-EACDE22C906A}" type="pres">
      <dgm:prSet presAssocID="{C5388919-0394-4BBB-99CA-EE9DA7244883}" presName="composite4" presStyleCnt="0"/>
      <dgm:spPr/>
    </dgm:pt>
    <dgm:pt modelId="{86F26AA6-F415-4BFC-907F-8A2CD733A2EE}" type="pres">
      <dgm:prSet presAssocID="{C5388919-0394-4BBB-99CA-EE9DA7244883}" presName="background4" presStyleLbl="node4" presStyleIdx="9" presStyleCnt="14"/>
      <dgm:spPr/>
    </dgm:pt>
    <dgm:pt modelId="{D6E44BEA-44E4-44EE-8FAF-BAC0A92CEA9F}" type="pres">
      <dgm:prSet presAssocID="{C5388919-0394-4BBB-99CA-EE9DA7244883}" presName="text4" presStyleLbl="fgAcc4" presStyleIdx="9" presStyleCnt="14">
        <dgm:presLayoutVars>
          <dgm:chPref val="3"/>
        </dgm:presLayoutVars>
      </dgm:prSet>
      <dgm:spPr/>
      <dgm:t>
        <a:bodyPr/>
        <a:lstStyle/>
        <a:p>
          <a:pPr rtl="1"/>
          <a:endParaRPr lang="ar-EG"/>
        </a:p>
      </dgm:t>
    </dgm:pt>
    <dgm:pt modelId="{8AEF6582-D506-4EDC-B297-6DA92481ACE0}" type="pres">
      <dgm:prSet presAssocID="{C5388919-0394-4BBB-99CA-EE9DA7244883}" presName="hierChild5" presStyleCnt="0"/>
      <dgm:spPr/>
    </dgm:pt>
    <dgm:pt modelId="{25AE5F28-1220-4BEA-8782-AB80AA54DF63}" type="pres">
      <dgm:prSet presAssocID="{195D12DF-AD6C-486C-9C54-12EB9A970334}" presName="Name23" presStyleLbl="parChTrans1D4" presStyleIdx="10" presStyleCnt="14"/>
      <dgm:spPr/>
      <dgm:t>
        <a:bodyPr/>
        <a:lstStyle/>
        <a:p>
          <a:pPr rtl="1"/>
          <a:endParaRPr lang="ar-EG"/>
        </a:p>
      </dgm:t>
    </dgm:pt>
    <dgm:pt modelId="{C0BFC3F9-2976-4613-B293-4E5D4A1E0D74}" type="pres">
      <dgm:prSet presAssocID="{26390E57-EF17-4B0E-8522-E0F63B91F13F}" presName="hierRoot4" presStyleCnt="0"/>
      <dgm:spPr/>
    </dgm:pt>
    <dgm:pt modelId="{DC8ED2FF-48ED-4967-B459-50B9E793DC87}" type="pres">
      <dgm:prSet presAssocID="{26390E57-EF17-4B0E-8522-E0F63B91F13F}" presName="composite4" presStyleCnt="0"/>
      <dgm:spPr/>
    </dgm:pt>
    <dgm:pt modelId="{73882FE8-7D31-4B93-8918-D27AF8AD82D5}" type="pres">
      <dgm:prSet presAssocID="{26390E57-EF17-4B0E-8522-E0F63B91F13F}" presName="background4" presStyleLbl="node4" presStyleIdx="10" presStyleCnt="14"/>
      <dgm:spPr/>
    </dgm:pt>
    <dgm:pt modelId="{4FF27EE9-C432-4C10-9BE2-07A78F9234C2}" type="pres">
      <dgm:prSet presAssocID="{26390E57-EF17-4B0E-8522-E0F63B91F13F}" presName="text4" presStyleLbl="fgAcc4" presStyleIdx="10" presStyleCnt="14">
        <dgm:presLayoutVars>
          <dgm:chPref val="3"/>
        </dgm:presLayoutVars>
      </dgm:prSet>
      <dgm:spPr/>
      <dgm:t>
        <a:bodyPr/>
        <a:lstStyle/>
        <a:p>
          <a:pPr rtl="1"/>
          <a:endParaRPr lang="ar-EG"/>
        </a:p>
      </dgm:t>
    </dgm:pt>
    <dgm:pt modelId="{875FAE8B-6C60-428F-A920-E0A0079D3254}" type="pres">
      <dgm:prSet presAssocID="{26390E57-EF17-4B0E-8522-E0F63B91F13F}" presName="hierChild5" presStyleCnt="0"/>
      <dgm:spPr/>
    </dgm:pt>
    <dgm:pt modelId="{1896CCA4-8F99-4594-A061-0D2EC9973461}" type="pres">
      <dgm:prSet presAssocID="{086BA373-4CC4-4350-A97F-4154D9C51440}" presName="Name23" presStyleLbl="parChTrans1D4" presStyleIdx="11" presStyleCnt="14"/>
      <dgm:spPr/>
      <dgm:t>
        <a:bodyPr/>
        <a:lstStyle/>
        <a:p>
          <a:pPr rtl="1"/>
          <a:endParaRPr lang="ar-EG"/>
        </a:p>
      </dgm:t>
    </dgm:pt>
    <dgm:pt modelId="{E42DF091-1EFB-49A0-8B35-906B96562E04}" type="pres">
      <dgm:prSet presAssocID="{B261815C-284C-4FAE-B92A-0B15B52E22E2}" presName="hierRoot4" presStyleCnt="0"/>
      <dgm:spPr/>
    </dgm:pt>
    <dgm:pt modelId="{F16B52B3-2E84-4CC3-9DAD-F3DD328A58AA}" type="pres">
      <dgm:prSet presAssocID="{B261815C-284C-4FAE-B92A-0B15B52E22E2}" presName="composite4" presStyleCnt="0"/>
      <dgm:spPr/>
    </dgm:pt>
    <dgm:pt modelId="{49559EE2-7436-4AA0-95AC-4AB530B1417D}" type="pres">
      <dgm:prSet presAssocID="{B261815C-284C-4FAE-B92A-0B15B52E22E2}" presName="background4" presStyleLbl="node4" presStyleIdx="11" presStyleCnt="14"/>
      <dgm:spPr/>
    </dgm:pt>
    <dgm:pt modelId="{8147095A-EEB1-462E-8D0A-C4F8F0A56CAD}" type="pres">
      <dgm:prSet presAssocID="{B261815C-284C-4FAE-B92A-0B15B52E22E2}" presName="text4" presStyleLbl="fgAcc4" presStyleIdx="11" presStyleCnt="14">
        <dgm:presLayoutVars>
          <dgm:chPref val="3"/>
        </dgm:presLayoutVars>
      </dgm:prSet>
      <dgm:spPr/>
      <dgm:t>
        <a:bodyPr/>
        <a:lstStyle/>
        <a:p>
          <a:pPr rtl="1"/>
          <a:endParaRPr lang="ar-EG"/>
        </a:p>
      </dgm:t>
    </dgm:pt>
    <dgm:pt modelId="{EA0395AF-FB85-4DCC-B289-2914B55E934A}" type="pres">
      <dgm:prSet presAssocID="{B261815C-284C-4FAE-B92A-0B15B52E22E2}" presName="hierChild5" presStyleCnt="0"/>
      <dgm:spPr/>
    </dgm:pt>
    <dgm:pt modelId="{2E4375A1-8EC9-4387-8C91-BC7EB5950B30}" type="pres">
      <dgm:prSet presAssocID="{36E48D2D-0999-4A9B-A6C6-E8877FB81E72}" presName="Name23" presStyleLbl="parChTrans1D4" presStyleIdx="12" presStyleCnt="14"/>
      <dgm:spPr/>
      <dgm:t>
        <a:bodyPr/>
        <a:lstStyle/>
        <a:p>
          <a:pPr rtl="1"/>
          <a:endParaRPr lang="ar-EG"/>
        </a:p>
      </dgm:t>
    </dgm:pt>
    <dgm:pt modelId="{08B0B51A-8AE1-4FC3-BB92-D9E2D8B55889}" type="pres">
      <dgm:prSet presAssocID="{614C5FBA-D8B5-40C7-88B9-3B924E687E69}" presName="hierRoot4" presStyleCnt="0"/>
      <dgm:spPr/>
    </dgm:pt>
    <dgm:pt modelId="{18C879F2-3257-42D6-A097-EA343967599C}" type="pres">
      <dgm:prSet presAssocID="{614C5FBA-D8B5-40C7-88B9-3B924E687E69}" presName="composite4" presStyleCnt="0"/>
      <dgm:spPr/>
    </dgm:pt>
    <dgm:pt modelId="{A69C3DA0-4525-4CD0-9E1F-FD3FA0406588}" type="pres">
      <dgm:prSet presAssocID="{614C5FBA-D8B5-40C7-88B9-3B924E687E69}" presName="background4" presStyleLbl="node4" presStyleIdx="12" presStyleCnt="14"/>
      <dgm:spPr/>
    </dgm:pt>
    <dgm:pt modelId="{C1967268-390A-4C61-9BB4-F602E111BF87}" type="pres">
      <dgm:prSet presAssocID="{614C5FBA-D8B5-40C7-88B9-3B924E687E69}" presName="text4" presStyleLbl="fgAcc4" presStyleIdx="12" presStyleCnt="14">
        <dgm:presLayoutVars>
          <dgm:chPref val="3"/>
        </dgm:presLayoutVars>
      </dgm:prSet>
      <dgm:spPr/>
      <dgm:t>
        <a:bodyPr/>
        <a:lstStyle/>
        <a:p>
          <a:pPr rtl="1"/>
          <a:endParaRPr lang="ar-EG"/>
        </a:p>
      </dgm:t>
    </dgm:pt>
    <dgm:pt modelId="{BB378B03-9256-4A82-AEF3-B94F88DD9E26}" type="pres">
      <dgm:prSet presAssocID="{614C5FBA-D8B5-40C7-88B9-3B924E687E69}" presName="hierChild5" presStyleCnt="0"/>
      <dgm:spPr/>
    </dgm:pt>
    <dgm:pt modelId="{30F649A7-BE47-47DA-B324-DE981C8E90C3}" type="pres">
      <dgm:prSet presAssocID="{35E2AA1D-9680-4B35-9DBB-69818C254275}" presName="Name23" presStyleLbl="parChTrans1D4" presStyleIdx="13" presStyleCnt="14"/>
      <dgm:spPr/>
      <dgm:t>
        <a:bodyPr/>
        <a:lstStyle/>
        <a:p>
          <a:pPr rtl="1"/>
          <a:endParaRPr lang="ar-EG"/>
        </a:p>
      </dgm:t>
    </dgm:pt>
    <dgm:pt modelId="{59E14E55-980D-4A63-AD75-C877E42347E8}" type="pres">
      <dgm:prSet presAssocID="{1F05595F-253B-4EA7-A4E9-861E3F6350AF}" presName="hierRoot4" presStyleCnt="0"/>
      <dgm:spPr/>
    </dgm:pt>
    <dgm:pt modelId="{F025B508-0448-4442-BF74-68B566384022}" type="pres">
      <dgm:prSet presAssocID="{1F05595F-253B-4EA7-A4E9-861E3F6350AF}" presName="composite4" presStyleCnt="0"/>
      <dgm:spPr/>
    </dgm:pt>
    <dgm:pt modelId="{2A1D9EE5-7C5A-4DC1-B603-6205456FBA83}" type="pres">
      <dgm:prSet presAssocID="{1F05595F-253B-4EA7-A4E9-861E3F6350AF}" presName="background4" presStyleLbl="node4" presStyleIdx="13" presStyleCnt="14"/>
      <dgm:spPr/>
    </dgm:pt>
    <dgm:pt modelId="{FFB901A1-54DF-4CD5-9DB7-5744741087D4}" type="pres">
      <dgm:prSet presAssocID="{1F05595F-253B-4EA7-A4E9-861E3F6350AF}" presName="text4" presStyleLbl="fgAcc4" presStyleIdx="13" presStyleCnt="14">
        <dgm:presLayoutVars>
          <dgm:chPref val="3"/>
        </dgm:presLayoutVars>
      </dgm:prSet>
      <dgm:spPr/>
      <dgm:t>
        <a:bodyPr/>
        <a:lstStyle/>
        <a:p>
          <a:pPr rtl="1"/>
          <a:endParaRPr lang="ar-EG"/>
        </a:p>
      </dgm:t>
    </dgm:pt>
    <dgm:pt modelId="{80D0E1F3-102A-4FAB-BB86-458BEF359622}" type="pres">
      <dgm:prSet presAssocID="{1F05595F-253B-4EA7-A4E9-861E3F6350AF}" presName="hierChild5" presStyleCnt="0"/>
      <dgm:spPr/>
    </dgm:pt>
    <dgm:pt modelId="{6891C4AA-DD98-4121-B872-9F425B7D0C2A}" type="pres">
      <dgm:prSet presAssocID="{408D265E-B49F-45C6-AAEE-64C88FF8A9C8}" presName="Name10" presStyleLbl="parChTrans1D2" presStyleIdx="1" presStyleCnt="2"/>
      <dgm:spPr/>
      <dgm:t>
        <a:bodyPr/>
        <a:lstStyle/>
        <a:p>
          <a:pPr rtl="1"/>
          <a:endParaRPr lang="ar-EG"/>
        </a:p>
      </dgm:t>
    </dgm:pt>
    <dgm:pt modelId="{E97021D0-24F9-49F8-9FFD-CDC1A6386D8B}" type="pres">
      <dgm:prSet presAssocID="{CB1B648D-A348-4451-8EDE-599DBC284C71}" presName="hierRoot2" presStyleCnt="0"/>
      <dgm:spPr/>
    </dgm:pt>
    <dgm:pt modelId="{05EE5A9D-7E8E-4A04-8B1B-92B925E0B7F7}" type="pres">
      <dgm:prSet presAssocID="{CB1B648D-A348-4451-8EDE-599DBC284C71}" presName="composite2" presStyleCnt="0"/>
      <dgm:spPr/>
    </dgm:pt>
    <dgm:pt modelId="{2B880370-50ED-46AA-99F9-D88491B975B3}" type="pres">
      <dgm:prSet presAssocID="{CB1B648D-A348-4451-8EDE-599DBC284C71}" presName="background2" presStyleLbl="node2" presStyleIdx="1" presStyleCnt="2"/>
      <dgm:spPr/>
    </dgm:pt>
    <dgm:pt modelId="{F01FE651-9585-41B0-9941-CD85A9C6B59E}" type="pres">
      <dgm:prSet presAssocID="{CB1B648D-A348-4451-8EDE-599DBC284C71}" presName="text2" presStyleLbl="fgAcc2" presStyleIdx="1" presStyleCnt="2">
        <dgm:presLayoutVars>
          <dgm:chPref val="3"/>
        </dgm:presLayoutVars>
      </dgm:prSet>
      <dgm:spPr/>
      <dgm:t>
        <a:bodyPr/>
        <a:lstStyle/>
        <a:p>
          <a:pPr rtl="1"/>
          <a:endParaRPr lang="ar-EG"/>
        </a:p>
      </dgm:t>
    </dgm:pt>
    <dgm:pt modelId="{8965DC1C-59F4-49CA-9147-FF94801FDABB}" type="pres">
      <dgm:prSet presAssocID="{CB1B648D-A348-4451-8EDE-599DBC284C71}" presName="hierChild3" presStyleCnt="0"/>
      <dgm:spPr/>
    </dgm:pt>
    <dgm:pt modelId="{BFDC7CFD-783B-43FD-B665-CC04B7E96D42}" type="pres">
      <dgm:prSet presAssocID="{EB159392-11BC-4F36-9C7C-3B150F03B22F}" presName="Name17" presStyleLbl="parChTrans1D3" presStyleIdx="3" presStyleCnt="5"/>
      <dgm:spPr/>
      <dgm:t>
        <a:bodyPr/>
        <a:lstStyle/>
        <a:p>
          <a:pPr rtl="1"/>
          <a:endParaRPr lang="ar-EG"/>
        </a:p>
      </dgm:t>
    </dgm:pt>
    <dgm:pt modelId="{EE2D89F2-C4F5-433A-A2EC-C0EA87D3D708}" type="pres">
      <dgm:prSet presAssocID="{2E34330C-96D2-4C34-A295-477E6F418A6C}" presName="hierRoot3" presStyleCnt="0"/>
      <dgm:spPr/>
    </dgm:pt>
    <dgm:pt modelId="{2604CA3D-5AB8-4D56-B993-D41975FF6D4C}" type="pres">
      <dgm:prSet presAssocID="{2E34330C-96D2-4C34-A295-477E6F418A6C}" presName="composite3" presStyleCnt="0"/>
      <dgm:spPr/>
    </dgm:pt>
    <dgm:pt modelId="{F4E97EB2-59F5-4B5E-865F-A3B0AD39584E}" type="pres">
      <dgm:prSet presAssocID="{2E34330C-96D2-4C34-A295-477E6F418A6C}" presName="background3" presStyleLbl="node3" presStyleIdx="3" presStyleCnt="5"/>
      <dgm:spPr/>
    </dgm:pt>
    <dgm:pt modelId="{B2A0D358-1E55-4940-BE73-B5583B862FC0}" type="pres">
      <dgm:prSet presAssocID="{2E34330C-96D2-4C34-A295-477E6F418A6C}" presName="text3" presStyleLbl="fgAcc3" presStyleIdx="3" presStyleCnt="5">
        <dgm:presLayoutVars>
          <dgm:chPref val="3"/>
        </dgm:presLayoutVars>
      </dgm:prSet>
      <dgm:spPr/>
      <dgm:t>
        <a:bodyPr/>
        <a:lstStyle/>
        <a:p>
          <a:pPr rtl="1"/>
          <a:endParaRPr lang="ar-EG"/>
        </a:p>
      </dgm:t>
    </dgm:pt>
    <dgm:pt modelId="{BF97C8D1-89FE-4769-8B07-6CD85FCCC4C8}" type="pres">
      <dgm:prSet presAssocID="{2E34330C-96D2-4C34-A295-477E6F418A6C}" presName="hierChild4" presStyleCnt="0"/>
      <dgm:spPr/>
    </dgm:pt>
    <dgm:pt modelId="{5207114C-8F68-43B6-98FA-320E828FAE46}" type="pres">
      <dgm:prSet presAssocID="{7BC9736A-8E81-4284-83B2-83CBE1FEE569}" presName="Name17" presStyleLbl="parChTrans1D3" presStyleIdx="4" presStyleCnt="5"/>
      <dgm:spPr/>
      <dgm:t>
        <a:bodyPr/>
        <a:lstStyle/>
        <a:p>
          <a:pPr rtl="1"/>
          <a:endParaRPr lang="ar-EG"/>
        </a:p>
      </dgm:t>
    </dgm:pt>
    <dgm:pt modelId="{06B6FAE6-2355-4331-A735-F120C7F7AFF9}" type="pres">
      <dgm:prSet presAssocID="{977540E7-CBEC-4E6E-8ADD-9045300D7D2B}" presName="hierRoot3" presStyleCnt="0"/>
      <dgm:spPr/>
    </dgm:pt>
    <dgm:pt modelId="{F9E2D9B0-EBC6-42AE-B840-1A34E04B3D0D}" type="pres">
      <dgm:prSet presAssocID="{977540E7-CBEC-4E6E-8ADD-9045300D7D2B}" presName="composite3" presStyleCnt="0"/>
      <dgm:spPr/>
    </dgm:pt>
    <dgm:pt modelId="{CE389969-850B-4423-9EED-2C8FDDCCDCAC}" type="pres">
      <dgm:prSet presAssocID="{977540E7-CBEC-4E6E-8ADD-9045300D7D2B}" presName="background3" presStyleLbl="node3" presStyleIdx="4" presStyleCnt="5"/>
      <dgm:spPr/>
    </dgm:pt>
    <dgm:pt modelId="{AC9EC99E-842C-477F-9C31-D3B0BBEE0D7A}" type="pres">
      <dgm:prSet presAssocID="{977540E7-CBEC-4E6E-8ADD-9045300D7D2B}" presName="text3" presStyleLbl="fgAcc3" presStyleIdx="4" presStyleCnt="5">
        <dgm:presLayoutVars>
          <dgm:chPref val="3"/>
        </dgm:presLayoutVars>
      </dgm:prSet>
      <dgm:spPr/>
      <dgm:t>
        <a:bodyPr/>
        <a:lstStyle/>
        <a:p>
          <a:pPr rtl="1"/>
          <a:endParaRPr lang="ar-EG"/>
        </a:p>
      </dgm:t>
    </dgm:pt>
    <dgm:pt modelId="{02887CB5-859C-4201-8D47-3E6B7A064B82}" type="pres">
      <dgm:prSet presAssocID="{977540E7-CBEC-4E6E-8ADD-9045300D7D2B}" presName="hierChild4" presStyleCnt="0"/>
      <dgm:spPr/>
    </dgm:pt>
  </dgm:ptLst>
  <dgm:cxnLst>
    <dgm:cxn modelId="{5D40DC9A-FF9E-49F5-8ABC-AA6596750C00}" type="presOf" srcId="{68A3C0DD-ED36-4BA4-AE6D-0F6165902A30}" destId="{6154449D-C3B5-43CF-A5E1-BF224AAFEC6A}" srcOrd="0" destOrd="0" presId="urn:microsoft.com/office/officeart/2005/8/layout/hierarchy1"/>
    <dgm:cxn modelId="{FE87A501-7620-4FF2-BF66-EA05F2942661}" type="presOf" srcId="{614C5FBA-D8B5-40C7-88B9-3B924E687E69}" destId="{C1967268-390A-4C61-9BB4-F602E111BF87}" srcOrd="0" destOrd="0" presId="urn:microsoft.com/office/officeart/2005/8/layout/hierarchy1"/>
    <dgm:cxn modelId="{10EB56E1-B080-4BCF-B3D9-6AE41768FB08}" type="presOf" srcId="{B29445AA-5D51-4D2F-AAFD-DC882A0C29E4}" destId="{1A870D63-29D9-452B-B9C3-E7296E1CD3F3}" srcOrd="0" destOrd="0" presId="urn:microsoft.com/office/officeart/2005/8/layout/hierarchy1"/>
    <dgm:cxn modelId="{39F10647-3A76-4EDD-AFE0-B194A7142A1F}" type="presOf" srcId="{308F4092-047D-4522-BD4E-9B554F887CA0}" destId="{CB46C874-87F2-4F4C-95DF-36820CF7E7BB}" srcOrd="0" destOrd="0" presId="urn:microsoft.com/office/officeart/2005/8/layout/hierarchy1"/>
    <dgm:cxn modelId="{79FEB98D-92A5-457D-91C9-B0516C993303}" type="presOf" srcId="{35E2AA1D-9680-4B35-9DBB-69818C254275}" destId="{30F649A7-BE47-47DA-B324-DE981C8E90C3}" srcOrd="0" destOrd="0" presId="urn:microsoft.com/office/officeart/2005/8/layout/hierarchy1"/>
    <dgm:cxn modelId="{E2C383BA-7536-4C2E-B8B8-4634046990E1}" srcId="{66490E50-36A2-4E1F-9E75-53AB437C65C1}" destId="{B261815C-284C-4FAE-B92A-0B15B52E22E2}" srcOrd="1" destOrd="0" parTransId="{086BA373-4CC4-4350-A97F-4154D9C51440}" sibTransId="{96C3F6B5-D0C8-4C10-8B27-F98503D7D902}"/>
    <dgm:cxn modelId="{47D61247-6CF0-41DF-BA20-D55CC0CB9AF1}" type="presOf" srcId="{8C517580-2E1B-4ABB-B194-BA78519664EB}" destId="{9D1BFF36-3A30-4ECE-AAB5-2DE8606B8033}" srcOrd="0" destOrd="0" presId="urn:microsoft.com/office/officeart/2005/8/layout/hierarchy1"/>
    <dgm:cxn modelId="{116227EF-3275-4E2E-A4EF-B7D373E7AC13}" type="presOf" srcId="{F8C45457-3F61-42C0-A590-B110BC2EAB82}" destId="{12FEAF19-CFDA-4580-8D7B-2E9B95A4F1F9}" srcOrd="0" destOrd="0" presId="urn:microsoft.com/office/officeart/2005/8/layout/hierarchy1"/>
    <dgm:cxn modelId="{1CD81C39-C0E2-48DA-9828-0D96ACF80647}" type="presOf" srcId="{6F0AABE1-CD82-47B5-B0DC-0B7E8DAF8EB5}" destId="{4819A46F-2629-4799-BC87-D8E1C0D056CB}" srcOrd="0" destOrd="0" presId="urn:microsoft.com/office/officeart/2005/8/layout/hierarchy1"/>
    <dgm:cxn modelId="{924272D8-33CA-4024-9D50-D77941B58F3D}" type="presOf" srcId="{26390E57-EF17-4B0E-8522-E0F63B91F13F}" destId="{4FF27EE9-C432-4C10-9BE2-07A78F9234C2}" srcOrd="0" destOrd="0" presId="urn:microsoft.com/office/officeart/2005/8/layout/hierarchy1"/>
    <dgm:cxn modelId="{BC0C3127-0395-4AD4-8855-0323F806A45F}" type="presOf" srcId="{A6803AE6-4B08-411E-85BE-9AFDF0238330}" destId="{9DCE3C36-07FD-46DD-AF3D-D1F263D8C04D}" srcOrd="0" destOrd="0" presId="urn:microsoft.com/office/officeart/2005/8/layout/hierarchy1"/>
    <dgm:cxn modelId="{144EC120-195B-4CEE-90BB-9A4BA41C24E7}" type="presOf" srcId="{6B095742-1B40-4C80-A2C5-EA00157FB936}" destId="{D80BC475-02CD-4553-89EC-C965638C7CE9}" srcOrd="0" destOrd="0" presId="urn:microsoft.com/office/officeart/2005/8/layout/hierarchy1"/>
    <dgm:cxn modelId="{FD7C2764-6A5C-4948-829D-CED5DF36E1FD}" type="presOf" srcId="{6C8E2651-4649-416C-B57E-4BDC5490BF35}" destId="{628C248D-B012-45D1-B578-F9A15F5DE9E3}" srcOrd="0" destOrd="0" presId="urn:microsoft.com/office/officeart/2005/8/layout/hierarchy1"/>
    <dgm:cxn modelId="{C4760335-1214-4360-883A-AEF179B0F772}" type="presOf" srcId="{36E48D2D-0999-4A9B-A6C6-E8877FB81E72}" destId="{2E4375A1-8EC9-4387-8C91-BC7EB5950B30}" srcOrd="0" destOrd="0" presId="urn:microsoft.com/office/officeart/2005/8/layout/hierarchy1"/>
    <dgm:cxn modelId="{C848FDF2-8357-4D72-B06A-439140E2CDD7}" type="presOf" srcId="{56E93B02-EBE2-4776-92E1-89785DF40FC6}" destId="{182AFBF8-4F2C-4FED-ACD5-B8D807C9E3EF}" srcOrd="0" destOrd="0" presId="urn:microsoft.com/office/officeart/2005/8/layout/hierarchy1"/>
    <dgm:cxn modelId="{6074D412-5FD1-42B8-96F5-BCA649310D30}" type="presOf" srcId="{2AB78159-5B7E-4FA2-BD3C-46BC2D457C9D}" destId="{81417BA0-084F-4173-A50A-539723A5165F}" srcOrd="0" destOrd="0" presId="urn:microsoft.com/office/officeart/2005/8/layout/hierarchy1"/>
    <dgm:cxn modelId="{16DCE088-BFB2-4E33-B220-26B8996445E5}" srcId="{B98327E1-0AC5-4D9D-84F9-51ED54CC6EAB}" destId="{9721792B-71AE-442C-B777-1408A3C51A29}" srcOrd="1" destOrd="0" parTransId="{34CB6C04-E21A-4568-B836-4392D793E2AF}" sibTransId="{A3F14EDC-66F1-4FE1-A460-75336A6D2074}"/>
    <dgm:cxn modelId="{ADC174A8-9185-4E5B-BA1C-1748EF0F38E4}" type="presOf" srcId="{0C11A623-7B49-417D-9074-577B32178DBB}" destId="{1D01FC44-3425-4A81-A201-9EB39D40CCE0}" srcOrd="0" destOrd="0" presId="urn:microsoft.com/office/officeart/2005/8/layout/hierarchy1"/>
    <dgm:cxn modelId="{525AC234-E5FC-4BB9-B02C-0ED214A557F4}" srcId="{3251A071-59DB-464E-A04C-9FC361C49784}" destId="{6C8E2651-4649-416C-B57E-4BDC5490BF35}" srcOrd="0" destOrd="0" parTransId="{3270DA31-8780-4A6D-BFB1-BC8DF9CC9808}" sibTransId="{ED9077D7-8404-47A8-B826-EEA2B90C59B6}"/>
    <dgm:cxn modelId="{3069C0EC-74D3-430B-87CB-C660BF326B3D}" type="presOf" srcId="{E7BA6D14-D00E-4B39-9B1C-073D357447D3}" destId="{FB3B01F8-8CC4-4202-9C76-5227F766DB11}" srcOrd="0" destOrd="0" presId="urn:microsoft.com/office/officeart/2005/8/layout/hierarchy1"/>
    <dgm:cxn modelId="{215EE4C2-3DF1-4914-A98F-F0C5D1BFD602}" srcId="{2FA66AAC-B1DA-4700-82A9-BA184A97F5C1}" destId="{CB1B648D-A348-4451-8EDE-599DBC284C71}" srcOrd="1" destOrd="0" parTransId="{408D265E-B49F-45C6-AAEE-64C88FF8A9C8}" sibTransId="{CE79A4DE-F072-4864-9405-0003431DBD88}"/>
    <dgm:cxn modelId="{132E32A0-C0D1-453B-A830-D8FE0DF44D96}" type="presOf" srcId="{C5388919-0394-4BBB-99CA-EE9DA7244883}" destId="{D6E44BEA-44E4-44EE-8FAF-BAC0A92CEA9F}" srcOrd="0" destOrd="0" presId="urn:microsoft.com/office/officeart/2005/8/layout/hierarchy1"/>
    <dgm:cxn modelId="{874C08B4-D898-47DF-9741-3568900F4546}" type="presOf" srcId="{AC331D17-7DCF-43B6-A15E-B03503BEF7D8}" destId="{B2DEA9DA-EBFF-4761-B749-818619438D37}" srcOrd="0" destOrd="0" presId="urn:microsoft.com/office/officeart/2005/8/layout/hierarchy1"/>
    <dgm:cxn modelId="{A2159CA5-24F9-4689-B5E9-A30B02C58141}" srcId="{33F90C5E-5A41-466F-821A-4EEC7EF57872}" destId="{A3573469-AA5A-4B03-81A2-91EC88CF8C3D}" srcOrd="0" destOrd="0" parTransId="{8C517580-2E1B-4ABB-B194-BA78519664EB}" sibTransId="{EFA9A4E2-D710-4009-AD6D-96EC01A40463}"/>
    <dgm:cxn modelId="{E6B655D2-2378-4C2D-90C6-55D659A5D149}" type="presOf" srcId="{3270DA31-8780-4A6D-BFB1-BC8DF9CC9808}" destId="{DDF65B04-0904-40D6-A1A9-4C72EF932EDD}" srcOrd="0" destOrd="0" presId="urn:microsoft.com/office/officeart/2005/8/layout/hierarchy1"/>
    <dgm:cxn modelId="{F875A084-7E74-4567-9E23-E1E63DA89345}" type="presOf" srcId="{CB1B648D-A348-4451-8EDE-599DBC284C71}" destId="{F01FE651-9585-41B0-9941-CD85A9C6B59E}" srcOrd="0" destOrd="0" presId="urn:microsoft.com/office/officeart/2005/8/layout/hierarchy1"/>
    <dgm:cxn modelId="{98BCBD5B-B926-4EE1-850B-AACE8ED562F6}" type="presOf" srcId="{2E98A442-2E2F-4615-BDA2-BFBABEC08028}" destId="{CE521844-2C0A-4081-AF28-B572E5688546}" srcOrd="0" destOrd="0" presId="urn:microsoft.com/office/officeart/2005/8/layout/hierarchy1"/>
    <dgm:cxn modelId="{0AACF49E-E812-4CA3-85C5-C0270BE8F88C}" type="presOf" srcId="{1F05595F-253B-4EA7-A4E9-861E3F6350AF}" destId="{FFB901A1-54DF-4CD5-9DB7-5744741087D4}" srcOrd="0" destOrd="0" presId="urn:microsoft.com/office/officeart/2005/8/layout/hierarchy1"/>
    <dgm:cxn modelId="{2BA684C6-4D08-4A98-8CF3-BF0F73387702}" type="presOf" srcId="{2FA66AAC-B1DA-4700-82A9-BA184A97F5C1}" destId="{315DB319-B20C-4F56-9162-126A08A3113E}" srcOrd="0" destOrd="0" presId="urn:microsoft.com/office/officeart/2005/8/layout/hierarchy1"/>
    <dgm:cxn modelId="{DFA22823-FC24-44ED-A42A-696B4084935D}" type="presOf" srcId="{EB159392-11BC-4F36-9C7C-3B150F03B22F}" destId="{BFDC7CFD-783B-43FD-B665-CC04B7E96D42}" srcOrd="0" destOrd="0" presId="urn:microsoft.com/office/officeart/2005/8/layout/hierarchy1"/>
    <dgm:cxn modelId="{8B74AEDC-4A81-4D85-A13D-DC57FEB27A12}" type="presOf" srcId="{33F90C5E-5A41-466F-821A-4EEC7EF57872}" destId="{94032C90-4E19-4E6C-A0CD-221C6F11480C}" srcOrd="0" destOrd="0" presId="urn:microsoft.com/office/officeart/2005/8/layout/hierarchy1"/>
    <dgm:cxn modelId="{F7792652-2CD8-4C80-936C-0E57A2823E32}" type="presOf" srcId="{66490E50-36A2-4E1F-9E75-53AB437C65C1}" destId="{331C93F2-C49E-4576-A9A7-100E943A210C}" srcOrd="0" destOrd="0" presId="urn:microsoft.com/office/officeart/2005/8/layout/hierarchy1"/>
    <dgm:cxn modelId="{0A149356-1DE3-4EF0-82AA-3E2F15426B5A}" type="presOf" srcId="{086BA373-4CC4-4350-A97F-4154D9C51440}" destId="{1896CCA4-8F99-4594-A061-0D2EC9973461}" srcOrd="0" destOrd="0" presId="urn:microsoft.com/office/officeart/2005/8/layout/hierarchy1"/>
    <dgm:cxn modelId="{50C876BC-E5B1-4B39-86ED-6096378E92EE}" srcId="{66490E50-36A2-4E1F-9E75-53AB437C65C1}" destId="{C5388919-0394-4BBB-99CA-EE9DA7244883}" srcOrd="0" destOrd="0" parTransId="{E830E2DC-554A-47E3-8ACB-1FC732400E44}" sibTransId="{DCAF0F20-19AE-4A4B-820C-27D3A5442913}"/>
    <dgm:cxn modelId="{644D71C7-CE5A-4D90-ADAD-4CB3350A7BB5}" srcId="{66490E50-36A2-4E1F-9E75-53AB437C65C1}" destId="{1F05595F-253B-4EA7-A4E9-861E3F6350AF}" srcOrd="2" destOrd="0" parTransId="{35E2AA1D-9680-4B35-9DBB-69818C254275}" sibTransId="{A80918B0-0924-4A43-B290-7FD4D766FB85}"/>
    <dgm:cxn modelId="{B18E3E4C-421C-426A-9172-CA482B842EBD}" srcId="{CB1B648D-A348-4451-8EDE-599DBC284C71}" destId="{2E34330C-96D2-4C34-A295-477E6F418A6C}" srcOrd="0" destOrd="0" parTransId="{EB159392-11BC-4F36-9C7C-3B150F03B22F}" sibTransId="{8569C87F-D275-4992-B25C-24C1DC59E5F9}"/>
    <dgm:cxn modelId="{4D58A050-DD60-4AC3-88F4-CAA3F4D0D920}" srcId="{2FA66AAC-B1DA-4700-82A9-BA184A97F5C1}" destId="{B29445AA-5D51-4D2F-AAFD-DC882A0C29E4}" srcOrd="0" destOrd="0" parTransId="{6F68BBBF-7B9B-44F1-B4E1-5FA31F4EC616}" sibTransId="{C22378A8-94B9-4AAB-8D3D-D86DE8002C74}"/>
    <dgm:cxn modelId="{D3AB7971-BA52-414C-A544-495C8E58556F}" type="presOf" srcId="{B261815C-284C-4FAE-B92A-0B15B52E22E2}" destId="{8147095A-EEB1-462E-8D0A-C4F8F0A56CAD}" srcOrd="0" destOrd="0" presId="urn:microsoft.com/office/officeart/2005/8/layout/hierarchy1"/>
    <dgm:cxn modelId="{D5BF7DEC-0A78-4805-B283-5B210488FC2F}" type="presOf" srcId="{9721792B-71AE-442C-B777-1408A3C51A29}" destId="{30F12B09-332D-432F-8C65-4E11C0521FC5}" srcOrd="0" destOrd="0" presId="urn:microsoft.com/office/officeart/2005/8/layout/hierarchy1"/>
    <dgm:cxn modelId="{77354DDD-F533-41E9-B85B-6A3A83592EFB}" type="presOf" srcId="{B98327E1-0AC5-4D9D-84F9-51ED54CC6EAB}" destId="{79BFA130-CBAF-4B9B-8CC4-A445C07FD669}" srcOrd="0" destOrd="0" presId="urn:microsoft.com/office/officeart/2005/8/layout/hierarchy1"/>
    <dgm:cxn modelId="{807CD949-CA8D-42BD-9A44-22A3A810C510}" srcId="{B98327E1-0AC5-4D9D-84F9-51ED54CC6EAB}" destId="{E7BA6D14-D00E-4B39-9B1C-073D357447D3}" srcOrd="2" destOrd="0" parTransId="{251403B3-6637-4249-8FCA-5B61A8496647}" sibTransId="{E6CB85DF-3C78-47B0-A70F-C0653453DA84}"/>
    <dgm:cxn modelId="{B3B30CD9-8FC0-434A-B2DD-A260F1E3D77C}" srcId="{F8C45457-3F61-42C0-A590-B110BC2EAB82}" destId="{2FA66AAC-B1DA-4700-82A9-BA184A97F5C1}" srcOrd="0" destOrd="0" parTransId="{246A8728-63D3-46F5-86F4-A3E7A5BFA4F4}" sibTransId="{B02591ED-B451-4AEA-A007-34C2F00A6D98}"/>
    <dgm:cxn modelId="{1955E824-65C8-4875-9A4C-191721693CF5}" type="presOf" srcId="{6F68BBBF-7B9B-44F1-B4E1-5FA31F4EC616}" destId="{7BAF6466-F185-4CA4-849D-223040E5AF65}" srcOrd="0" destOrd="0" presId="urn:microsoft.com/office/officeart/2005/8/layout/hierarchy1"/>
    <dgm:cxn modelId="{E402E5D4-830A-440C-B3D1-29ED0E313E94}" type="presOf" srcId="{195D12DF-AD6C-486C-9C54-12EB9A970334}" destId="{25AE5F28-1220-4BEA-8782-AB80AA54DF63}" srcOrd="0" destOrd="0" presId="urn:microsoft.com/office/officeart/2005/8/layout/hierarchy1"/>
    <dgm:cxn modelId="{B0D16C59-8EF5-47B8-926E-6D09E7BE09C5}" srcId="{B29445AA-5D51-4D2F-AAFD-DC882A0C29E4}" destId="{33F90C5E-5A41-466F-821A-4EEC7EF57872}" srcOrd="0" destOrd="0" parTransId="{0C11A623-7B49-417D-9074-577B32178DBB}" sibTransId="{2CA5EC8A-A770-4F72-951B-C10D9F9AF098}"/>
    <dgm:cxn modelId="{9A310134-3707-4FC1-A018-6F8A6293EB8C}" type="presOf" srcId="{FB29DB4C-9FE6-4532-8F85-5A79B45F9CC9}" destId="{73ED480A-36D7-4345-939E-AB78703FD207}" srcOrd="0" destOrd="0" presId="urn:microsoft.com/office/officeart/2005/8/layout/hierarchy1"/>
    <dgm:cxn modelId="{E017B206-E4E3-468B-80F8-8D4E14D58A42}" type="presOf" srcId="{C8A35885-3429-4A5B-94F1-468B50F4F3D4}" destId="{33AC61E6-6F1F-4CF8-B28A-6E8818A544A6}" srcOrd="0" destOrd="0" presId="urn:microsoft.com/office/officeart/2005/8/layout/hierarchy1"/>
    <dgm:cxn modelId="{A3E63659-4F47-4A69-AA88-479C7D7612C0}" type="presOf" srcId="{977540E7-CBEC-4E6E-8ADD-9045300D7D2B}" destId="{AC9EC99E-842C-477F-9C31-D3B0BBEE0D7A}" srcOrd="0" destOrd="0" presId="urn:microsoft.com/office/officeart/2005/8/layout/hierarchy1"/>
    <dgm:cxn modelId="{365A8025-EE70-415F-81C0-D222752D75EC}" srcId="{C5388919-0394-4BBB-99CA-EE9DA7244883}" destId="{26390E57-EF17-4B0E-8522-E0F63B91F13F}" srcOrd="0" destOrd="0" parTransId="{195D12DF-AD6C-486C-9C54-12EB9A970334}" sibTransId="{964D63B5-8D36-44AE-92D7-08ACE1DE7039}"/>
    <dgm:cxn modelId="{24E7D64D-A162-4E89-8727-CE8853B49CFC}" type="presOf" srcId="{408D265E-B49F-45C6-AAEE-64C88FF8A9C8}" destId="{6891C4AA-DD98-4121-B872-9F425B7D0C2A}" srcOrd="0" destOrd="0" presId="urn:microsoft.com/office/officeart/2005/8/layout/hierarchy1"/>
    <dgm:cxn modelId="{C571F55B-5F9E-485C-B7FB-0392A8FF17E1}" type="presOf" srcId="{2E34330C-96D2-4C34-A295-477E6F418A6C}" destId="{B2A0D358-1E55-4940-BE73-B5583B862FC0}" srcOrd="0" destOrd="0" presId="urn:microsoft.com/office/officeart/2005/8/layout/hierarchy1"/>
    <dgm:cxn modelId="{57997206-B2C6-408A-A833-8871F0B47519}" type="presOf" srcId="{251403B3-6637-4249-8FCA-5B61A8496647}" destId="{25BA5C33-77DE-4509-9E1E-69DDB6B0ABCE}" srcOrd="0" destOrd="0" presId="urn:microsoft.com/office/officeart/2005/8/layout/hierarchy1"/>
    <dgm:cxn modelId="{52DA95DB-0984-4FB3-9A9B-321AD5357AF9}" srcId="{B98327E1-0AC5-4D9D-84F9-51ED54CC6EAB}" destId="{308F4092-047D-4522-BD4E-9B554F887CA0}" srcOrd="0" destOrd="0" parTransId="{56E93B02-EBE2-4776-92E1-89785DF40FC6}" sibTransId="{888DB23C-EAFE-4078-8453-48B3D57762B3}"/>
    <dgm:cxn modelId="{538CAEF5-AF5D-45C2-A93B-6445F598885F}" srcId="{33F90C5E-5A41-466F-821A-4EEC7EF57872}" destId="{3251A071-59DB-464E-A04C-9FC361C49784}" srcOrd="1" destOrd="0" parTransId="{2AB78159-5B7E-4FA2-BD3C-46BC2D457C9D}" sibTransId="{6686EA64-AD35-4558-9683-B891F89A73CD}"/>
    <dgm:cxn modelId="{81C776D0-1550-4E9F-AD6B-F6A8E806D7C8}" srcId="{308F4092-047D-4522-BD4E-9B554F887CA0}" destId="{2E98A442-2E2F-4615-BDA2-BFBABEC08028}" srcOrd="0" destOrd="0" parTransId="{A6803AE6-4B08-411E-85BE-9AFDF0238330}" sibTransId="{9AF58CC7-96AE-498E-940A-8378A72B1017}"/>
    <dgm:cxn modelId="{9DD26526-8410-4A5C-83E4-60C4DF2A426C}" type="presOf" srcId="{A3573469-AA5A-4B03-81A2-91EC88CF8C3D}" destId="{3D93A6C7-377C-4806-B316-E5638B04606E}" srcOrd="0" destOrd="0" presId="urn:microsoft.com/office/officeart/2005/8/layout/hierarchy1"/>
    <dgm:cxn modelId="{5A24BBE1-8E27-410F-A4E0-93E772F01A1A}" srcId="{B29445AA-5D51-4D2F-AAFD-DC882A0C29E4}" destId="{B98327E1-0AC5-4D9D-84F9-51ED54CC6EAB}" srcOrd="1" destOrd="0" parTransId="{FB29DB4C-9FE6-4532-8F85-5A79B45F9CC9}" sibTransId="{60A3995F-3CBF-4EBD-9F08-08906F418737}"/>
    <dgm:cxn modelId="{F34441FC-A672-433E-8423-B5023648D570}" type="presOf" srcId="{7BC9736A-8E81-4284-83B2-83CBE1FEE569}" destId="{5207114C-8F68-43B6-98FA-320E828FAE46}" srcOrd="0" destOrd="0" presId="urn:microsoft.com/office/officeart/2005/8/layout/hierarchy1"/>
    <dgm:cxn modelId="{ADFE3276-8DA5-4219-9539-A9859FB6541B}" srcId="{CB1B648D-A348-4451-8EDE-599DBC284C71}" destId="{977540E7-CBEC-4E6E-8ADD-9045300D7D2B}" srcOrd="1" destOrd="0" parTransId="{7BC9736A-8E81-4284-83B2-83CBE1FEE569}" sibTransId="{7C360A8A-3717-442B-B6DC-8BF6435D818D}"/>
    <dgm:cxn modelId="{429780B8-5481-4BCC-A9CF-8A95A8135442}" type="presOf" srcId="{E830E2DC-554A-47E3-8ACB-1FC732400E44}" destId="{12482F3D-2443-445C-98D2-B712F89C3E70}" srcOrd="0" destOrd="0" presId="urn:microsoft.com/office/officeart/2005/8/layout/hierarchy1"/>
    <dgm:cxn modelId="{8D2E79C2-9260-406C-A502-29F64730FD41}" srcId="{A3573469-AA5A-4B03-81A2-91EC88CF8C3D}" destId="{AC331D17-7DCF-43B6-A15E-B03503BEF7D8}" srcOrd="0" destOrd="0" parTransId="{6B095742-1B40-4C80-A2C5-EA00157FB936}" sibTransId="{757D6C73-8980-4AC8-9EA5-8D13A24ED95B}"/>
    <dgm:cxn modelId="{2A5FA194-F487-4D77-9580-7C9958C84212}" srcId="{B29445AA-5D51-4D2F-AAFD-DC882A0C29E4}" destId="{66490E50-36A2-4E1F-9E75-53AB437C65C1}" srcOrd="2" destOrd="0" parTransId="{6F0AABE1-CD82-47B5-B0DC-0B7E8DAF8EB5}" sibTransId="{5F0708A3-BFF8-4FFD-B877-D501F85902EF}"/>
    <dgm:cxn modelId="{CB0029B3-B846-4F1F-A74C-71CE50C6FDE9}" type="presOf" srcId="{3251A071-59DB-464E-A04C-9FC361C49784}" destId="{57EC54F2-EB82-4964-927C-4167A2464202}" srcOrd="0" destOrd="0" presId="urn:microsoft.com/office/officeart/2005/8/layout/hierarchy1"/>
    <dgm:cxn modelId="{967051D3-43B3-4990-A63F-73D528B8ED2E}" srcId="{9721792B-71AE-442C-B777-1408A3C51A29}" destId="{68A3C0DD-ED36-4BA4-AE6D-0F6165902A30}" srcOrd="0" destOrd="0" parTransId="{C8A35885-3429-4A5B-94F1-468B50F4F3D4}" sibTransId="{341858E6-F3AA-4328-948D-23EEB2B43A19}"/>
    <dgm:cxn modelId="{E4B2E769-CA7A-4066-948D-63CE6D7390B7}" type="presOf" srcId="{34CB6C04-E21A-4568-B836-4392D793E2AF}" destId="{F49E208F-32A5-4A2E-903A-22292AA5191C}" srcOrd="0" destOrd="0" presId="urn:microsoft.com/office/officeart/2005/8/layout/hierarchy1"/>
    <dgm:cxn modelId="{8ACD8A46-1C69-4DE2-A21C-1B225FE69DEF}" srcId="{B261815C-284C-4FAE-B92A-0B15B52E22E2}" destId="{614C5FBA-D8B5-40C7-88B9-3B924E687E69}" srcOrd="0" destOrd="0" parTransId="{36E48D2D-0999-4A9B-A6C6-E8877FB81E72}" sibTransId="{919DF76F-1235-426C-B5FF-A250E25D6E32}"/>
    <dgm:cxn modelId="{5BC85AAC-ED01-4367-BC87-39ED8814BA67}" type="presParOf" srcId="{12FEAF19-CFDA-4580-8D7B-2E9B95A4F1F9}" destId="{89269FE9-A9F6-4CF2-938A-64E8F109067B}" srcOrd="0" destOrd="0" presId="urn:microsoft.com/office/officeart/2005/8/layout/hierarchy1"/>
    <dgm:cxn modelId="{807062F3-AEC6-481F-B3D3-8013D5949131}" type="presParOf" srcId="{89269FE9-A9F6-4CF2-938A-64E8F109067B}" destId="{4AFF64BC-3274-4591-AA9E-098611F75903}" srcOrd="0" destOrd="0" presId="urn:microsoft.com/office/officeart/2005/8/layout/hierarchy1"/>
    <dgm:cxn modelId="{3E2BFBBC-0F38-4FAD-A4D7-48FE572427C9}" type="presParOf" srcId="{4AFF64BC-3274-4591-AA9E-098611F75903}" destId="{0FEB0BEB-6A1F-4115-B8BF-A1AE1B0EC259}" srcOrd="0" destOrd="0" presId="urn:microsoft.com/office/officeart/2005/8/layout/hierarchy1"/>
    <dgm:cxn modelId="{BEBFBE5C-EA9F-4A38-A7B9-F7155BB3D855}" type="presParOf" srcId="{4AFF64BC-3274-4591-AA9E-098611F75903}" destId="{315DB319-B20C-4F56-9162-126A08A3113E}" srcOrd="1" destOrd="0" presId="urn:microsoft.com/office/officeart/2005/8/layout/hierarchy1"/>
    <dgm:cxn modelId="{98CF422E-E923-48ED-B20C-9B867D9396F5}" type="presParOf" srcId="{89269FE9-A9F6-4CF2-938A-64E8F109067B}" destId="{E3E36D74-8BD6-44C5-AC66-727E4A375838}" srcOrd="1" destOrd="0" presId="urn:microsoft.com/office/officeart/2005/8/layout/hierarchy1"/>
    <dgm:cxn modelId="{2D72E003-33B7-409C-9FAE-67E01A9C5F72}" type="presParOf" srcId="{E3E36D74-8BD6-44C5-AC66-727E4A375838}" destId="{7BAF6466-F185-4CA4-849D-223040E5AF65}" srcOrd="0" destOrd="0" presId="urn:microsoft.com/office/officeart/2005/8/layout/hierarchy1"/>
    <dgm:cxn modelId="{F2545C16-E1DA-46C1-84FC-4043A5B53ADF}" type="presParOf" srcId="{E3E36D74-8BD6-44C5-AC66-727E4A375838}" destId="{B4B00A13-AFEE-42C0-9269-D857AA00D86A}" srcOrd="1" destOrd="0" presId="urn:microsoft.com/office/officeart/2005/8/layout/hierarchy1"/>
    <dgm:cxn modelId="{CF038794-8D11-46CD-84AC-19C055D349C2}" type="presParOf" srcId="{B4B00A13-AFEE-42C0-9269-D857AA00D86A}" destId="{27476574-1406-4211-8FB2-1FFA2A80899B}" srcOrd="0" destOrd="0" presId="urn:microsoft.com/office/officeart/2005/8/layout/hierarchy1"/>
    <dgm:cxn modelId="{7722DAE4-A67E-418A-919F-2AD5CBF79EB1}" type="presParOf" srcId="{27476574-1406-4211-8FB2-1FFA2A80899B}" destId="{2413E022-562E-4183-AAD9-64E93BE1F9A0}" srcOrd="0" destOrd="0" presId="urn:microsoft.com/office/officeart/2005/8/layout/hierarchy1"/>
    <dgm:cxn modelId="{C0E21447-B704-4523-A9D6-CD830845FDD1}" type="presParOf" srcId="{27476574-1406-4211-8FB2-1FFA2A80899B}" destId="{1A870D63-29D9-452B-B9C3-E7296E1CD3F3}" srcOrd="1" destOrd="0" presId="urn:microsoft.com/office/officeart/2005/8/layout/hierarchy1"/>
    <dgm:cxn modelId="{4E8C7558-93E4-4CF4-A38F-F18FFAD64217}" type="presParOf" srcId="{B4B00A13-AFEE-42C0-9269-D857AA00D86A}" destId="{5A48420B-2972-496E-A324-949158551F25}" srcOrd="1" destOrd="0" presId="urn:microsoft.com/office/officeart/2005/8/layout/hierarchy1"/>
    <dgm:cxn modelId="{91515B6D-DE0F-406B-B235-CADB003A833A}" type="presParOf" srcId="{5A48420B-2972-496E-A324-949158551F25}" destId="{1D01FC44-3425-4A81-A201-9EB39D40CCE0}" srcOrd="0" destOrd="0" presId="urn:microsoft.com/office/officeart/2005/8/layout/hierarchy1"/>
    <dgm:cxn modelId="{7F0462B8-AE33-483F-8F22-0A5635E9779D}" type="presParOf" srcId="{5A48420B-2972-496E-A324-949158551F25}" destId="{9C7B955E-22B7-480B-B9E6-49FB032D2EC5}" srcOrd="1" destOrd="0" presId="urn:microsoft.com/office/officeart/2005/8/layout/hierarchy1"/>
    <dgm:cxn modelId="{69B714ED-288F-464E-AC9B-454DCFB1E4A3}" type="presParOf" srcId="{9C7B955E-22B7-480B-B9E6-49FB032D2EC5}" destId="{828396A3-56CF-4724-B949-ACC00AB98F2D}" srcOrd="0" destOrd="0" presId="urn:microsoft.com/office/officeart/2005/8/layout/hierarchy1"/>
    <dgm:cxn modelId="{227D7808-5691-4B85-8311-20BC7E5B819C}" type="presParOf" srcId="{828396A3-56CF-4724-B949-ACC00AB98F2D}" destId="{618DCFD1-8EEF-4ACA-87E3-4B1053B1757A}" srcOrd="0" destOrd="0" presId="urn:microsoft.com/office/officeart/2005/8/layout/hierarchy1"/>
    <dgm:cxn modelId="{6CD53B79-5F67-4389-8B5E-99B94A3B25B3}" type="presParOf" srcId="{828396A3-56CF-4724-B949-ACC00AB98F2D}" destId="{94032C90-4E19-4E6C-A0CD-221C6F11480C}" srcOrd="1" destOrd="0" presId="urn:microsoft.com/office/officeart/2005/8/layout/hierarchy1"/>
    <dgm:cxn modelId="{FD8D2AFB-243D-4C5C-B334-F7C3479F6DC2}" type="presParOf" srcId="{9C7B955E-22B7-480B-B9E6-49FB032D2EC5}" destId="{1F9DD53D-E106-44FD-A6C7-BF235025B142}" srcOrd="1" destOrd="0" presId="urn:microsoft.com/office/officeart/2005/8/layout/hierarchy1"/>
    <dgm:cxn modelId="{C9F5DD18-BD81-42AF-8862-7E08C1DB22B3}" type="presParOf" srcId="{1F9DD53D-E106-44FD-A6C7-BF235025B142}" destId="{9D1BFF36-3A30-4ECE-AAB5-2DE8606B8033}" srcOrd="0" destOrd="0" presId="urn:microsoft.com/office/officeart/2005/8/layout/hierarchy1"/>
    <dgm:cxn modelId="{CC0A2D81-1F00-4570-8B3D-88315D829EB8}" type="presParOf" srcId="{1F9DD53D-E106-44FD-A6C7-BF235025B142}" destId="{C6BCD328-AE8A-41DF-A43A-633A388F8E45}" srcOrd="1" destOrd="0" presId="urn:microsoft.com/office/officeart/2005/8/layout/hierarchy1"/>
    <dgm:cxn modelId="{089CF63F-E5EC-43BA-A049-79C4D388D30E}" type="presParOf" srcId="{C6BCD328-AE8A-41DF-A43A-633A388F8E45}" destId="{B9C86AFB-C30C-4FE1-8D5C-0DBD7C5C5831}" srcOrd="0" destOrd="0" presId="urn:microsoft.com/office/officeart/2005/8/layout/hierarchy1"/>
    <dgm:cxn modelId="{B3F16185-F7BD-49D7-B340-60DF60CFB460}" type="presParOf" srcId="{B9C86AFB-C30C-4FE1-8D5C-0DBD7C5C5831}" destId="{354D4E55-9392-4EE9-AC64-555EF55B3CAC}" srcOrd="0" destOrd="0" presId="urn:microsoft.com/office/officeart/2005/8/layout/hierarchy1"/>
    <dgm:cxn modelId="{A286B2CC-5DBF-44CE-AB68-ED1D86DAFA1F}" type="presParOf" srcId="{B9C86AFB-C30C-4FE1-8D5C-0DBD7C5C5831}" destId="{3D93A6C7-377C-4806-B316-E5638B04606E}" srcOrd="1" destOrd="0" presId="urn:microsoft.com/office/officeart/2005/8/layout/hierarchy1"/>
    <dgm:cxn modelId="{4B6EB2A6-7173-4F5F-A396-5702A43772FB}" type="presParOf" srcId="{C6BCD328-AE8A-41DF-A43A-633A388F8E45}" destId="{34BDD6B1-930F-4C0B-A6C2-0E09D62EC875}" srcOrd="1" destOrd="0" presId="urn:microsoft.com/office/officeart/2005/8/layout/hierarchy1"/>
    <dgm:cxn modelId="{59497093-6206-42C5-B8E7-6B08A0B87202}" type="presParOf" srcId="{34BDD6B1-930F-4C0B-A6C2-0E09D62EC875}" destId="{D80BC475-02CD-4553-89EC-C965638C7CE9}" srcOrd="0" destOrd="0" presId="urn:microsoft.com/office/officeart/2005/8/layout/hierarchy1"/>
    <dgm:cxn modelId="{046802DA-3471-4C2E-9567-FA84D13DC376}" type="presParOf" srcId="{34BDD6B1-930F-4C0B-A6C2-0E09D62EC875}" destId="{0C5D58A6-17B6-4A27-A6AC-7C81B9A01572}" srcOrd="1" destOrd="0" presId="urn:microsoft.com/office/officeart/2005/8/layout/hierarchy1"/>
    <dgm:cxn modelId="{D8098755-56D4-441E-AB17-762EFDC12E4D}" type="presParOf" srcId="{0C5D58A6-17B6-4A27-A6AC-7C81B9A01572}" destId="{A9009EC6-79CB-439B-ACE7-870BDA49CB38}" srcOrd="0" destOrd="0" presId="urn:microsoft.com/office/officeart/2005/8/layout/hierarchy1"/>
    <dgm:cxn modelId="{34BD801C-ED96-47D5-B2B5-7AE9DD062042}" type="presParOf" srcId="{A9009EC6-79CB-439B-ACE7-870BDA49CB38}" destId="{0C86D1EC-23B8-4D8C-88F4-1F55F5F2380C}" srcOrd="0" destOrd="0" presId="urn:microsoft.com/office/officeart/2005/8/layout/hierarchy1"/>
    <dgm:cxn modelId="{B01B4534-4B51-4000-9359-029E6B360E3C}" type="presParOf" srcId="{A9009EC6-79CB-439B-ACE7-870BDA49CB38}" destId="{B2DEA9DA-EBFF-4761-B749-818619438D37}" srcOrd="1" destOrd="0" presId="urn:microsoft.com/office/officeart/2005/8/layout/hierarchy1"/>
    <dgm:cxn modelId="{06F3AA9F-3289-4C52-B4AA-D0B4C5C2A2CA}" type="presParOf" srcId="{0C5D58A6-17B6-4A27-A6AC-7C81B9A01572}" destId="{09B0C6CA-6B4A-4D2E-AE0C-70522274DBE9}" srcOrd="1" destOrd="0" presId="urn:microsoft.com/office/officeart/2005/8/layout/hierarchy1"/>
    <dgm:cxn modelId="{D0EDE4F9-30EC-4C9B-A185-EF3B12A29C0C}" type="presParOf" srcId="{1F9DD53D-E106-44FD-A6C7-BF235025B142}" destId="{81417BA0-084F-4173-A50A-539723A5165F}" srcOrd="2" destOrd="0" presId="urn:microsoft.com/office/officeart/2005/8/layout/hierarchy1"/>
    <dgm:cxn modelId="{ABC3F129-DC00-4BF9-B651-14DB84974E17}" type="presParOf" srcId="{1F9DD53D-E106-44FD-A6C7-BF235025B142}" destId="{7708F3EC-19E2-4E46-B260-D47DA634252F}" srcOrd="3" destOrd="0" presId="urn:microsoft.com/office/officeart/2005/8/layout/hierarchy1"/>
    <dgm:cxn modelId="{D45CC8E9-5EE8-42BE-8D6F-F2704954346B}" type="presParOf" srcId="{7708F3EC-19E2-4E46-B260-D47DA634252F}" destId="{BC96A6B6-BC73-439B-9709-033067E8B424}" srcOrd="0" destOrd="0" presId="urn:microsoft.com/office/officeart/2005/8/layout/hierarchy1"/>
    <dgm:cxn modelId="{DB98DE7C-ADF1-45D0-A862-C91F6EFEC428}" type="presParOf" srcId="{BC96A6B6-BC73-439B-9709-033067E8B424}" destId="{1D81DE68-1087-4F84-85DD-AFC9C466CCF5}" srcOrd="0" destOrd="0" presId="urn:microsoft.com/office/officeart/2005/8/layout/hierarchy1"/>
    <dgm:cxn modelId="{D30F56D7-CBB2-4F43-A137-B7E42B210990}" type="presParOf" srcId="{BC96A6B6-BC73-439B-9709-033067E8B424}" destId="{57EC54F2-EB82-4964-927C-4167A2464202}" srcOrd="1" destOrd="0" presId="urn:microsoft.com/office/officeart/2005/8/layout/hierarchy1"/>
    <dgm:cxn modelId="{73F4BA85-E8A9-4AE9-9939-E99293F57228}" type="presParOf" srcId="{7708F3EC-19E2-4E46-B260-D47DA634252F}" destId="{D6A5C585-3EF6-4734-97BC-609FB0FAD327}" srcOrd="1" destOrd="0" presId="urn:microsoft.com/office/officeart/2005/8/layout/hierarchy1"/>
    <dgm:cxn modelId="{FA573CAE-5318-4D26-8575-50E5E8BBC9B1}" type="presParOf" srcId="{D6A5C585-3EF6-4734-97BC-609FB0FAD327}" destId="{DDF65B04-0904-40D6-A1A9-4C72EF932EDD}" srcOrd="0" destOrd="0" presId="urn:microsoft.com/office/officeart/2005/8/layout/hierarchy1"/>
    <dgm:cxn modelId="{20DE8D1C-37F1-4868-A91B-C35DB00D835F}" type="presParOf" srcId="{D6A5C585-3EF6-4734-97BC-609FB0FAD327}" destId="{926E5F6A-DDB6-4E96-8F91-CF756684493A}" srcOrd="1" destOrd="0" presId="urn:microsoft.com/office/officeart/2005/8/layout/hierarchy1"/>
    <dgm:cxn modelId="{4F74BCC2-2336-4BE6-BA6B-8A1F9D28B934}" type="presParOf" srcId="{926E5F6A-DDB6-4E96-8F91-CF756684493A}" destId="{505BB6CB-046E-4C3C-B457-9890CCF70C7D}" srcOrd="0" destOrd="0" presId="urn:microsoft.com/office/officeart/2005/8/layout/hierarchy1"/>
    <dgm:cxn modelId="{0F767BF9-9C0E-4E85-9D29-36BF7302D5BA}" type="presParOf" srcId="{505BB6CB-046E-4C3C-B457-9890CCF70C7D}" destId="{B583BD63-7022-4348-A843-4FC9B5D4C940}" srcOrd="0" destOrd="0" presId="urn:microsoft.com/office/officeart/2005/8/layout/hierarchy1"/>
    <dgm:cxn modelId="{012B3885-F4A0-49CA-83CC-2CFDF04520AD}" type="presParOf" srcId="{505BB6CB-046E-4C3C-B457-9890CCF70C7D}" destId="{628C248D-B012-45D1-B578-F9A15F5DE9E3}" srcOrd="1" destOrd="0" presId="urn:microsoft.com/office/officeart/2005/8/layout/hierarchy1"/>
    <dgm:cxn modelId="{6B60E8B3-DF6F-4F28-ACDB-46893809F254}" type="presParOf" srcId="{926E5F6A-DDB6-4E96-8F91-CF756684493A}" destId="{A4B374F7-FF6F-4243-82D8-4AFF857ABC8D}" srcOrd="1" destOrd="0" presId="urn:microsoft.com/office/officeart/2005/8/layout/hierarchy1"/>
    <dgm:cxn modelId="{E6C94F69-0BC5-4983-B44F-5F26FCA4D829}" type="presParOf" srcId="{5A48420B-2972-496E-A324-949158551F25}" destId="{73ED480A-36D7-4345-939E-AB78703FD207}" srcOrd="2" destOrd="0" presId="urn:microsoft.com/office/officeart/2005/8/layout/hierarchy1"/>
    <dgm:cxn modelId="{56011861-52A3-4D79-BAFA-091CAC26B1BD}" type="presParOf" srcId="{5A48420B-2972-496E-A324-949158551F25}" destId="{FDFD76AF-B245-4957-BA69-36CDF31F5D63}" srcOrd="3" destOrd="0" presId="urn:microsoft.com/office/officeart/2005/8/layout/hierarchy1"/>
    <dgm:cxn modelId="{EFC1DB48-0C3A-4FB6-BCE2-96FF65684FEE}" type="presParOf" srcId="{FDFD76AF-B245-4957-BA69-36CDF31F5D63}" destId="{B98CEC16-E1AD-4E96-8A25-CF08A5069E2D}" srcOrd="0" destOrd="0" presId="urn:microsoft.com/office/officeart/2005/8/layout/hierarchy1"/>
    <dgm:cxn modelId="{3115CA5B-F987-4D6B-8D48-7529D6D1F76D}" type="presParOf" srcId="{B98CEC16-E1AD-4E96-8A25-CF08A5069E2D}" destId="{D6FE18CC-FC38-4779-B5C7-F16FEE3AA8F2}" srcOrd="0" destOrd="0" presId="urn:microsoft.com/office/officeart/2005/8/layout/hierarchy1"/>
    <dgm:cxn modelId="{2BC91218-8116-4CB0-B372-F266DB056A05}" type="presParOf" srcId="{B98CEC16-E1AD-4E96-8A25-CF08A5069E2D}" destId="{79BFA130-CBAF-4B9B-8CC4-A445C07FD669}" srcOrd="1" destOrd="0" presId="urn:microsoft.com/office/officeart/2005/8/layout/hierarchy1"/>
    <dgm:cxn modelId="{899F3A5E-CF92-41EE-90C8-5920A1A9C673}" type="presParOf" srcId="{FDFD76AF-B245-4957-BA69-36CDF31F5D63}" destId="{6381D233-17DE-4758-9DAF-3CD08F6C735C}" srcOrd="1" destOrd="0" presId="urn:microsoft.com/office/officeart/2005/8/layout/hierarchy1"/>
    <dgm:cxn modelId="{A406939E-D205-4E5E-A962-1975EACC8C1E}" type="presParOf" srcId="{6381D233-17DE-4758-9DAF-3CD08F6C735C}" destId="{182AFBF8-4F2C-4FED-ACD5-B8D807C9E3EF}" srcOrd="0" destOrd="0" presId="urn:microsoft.com/office/officeart/2005/8/layout/hierarchy1"/>
    <dgm:cxn modelId="{5CB00606-1917-4F67-9ABB-9BA6DB3C9C62}" type="presParOf" srcId="{6381D233-17DE-4758-9DAF-3CD08F6C735C}" destId="{1761F4AB-0571-4FDF-A128-53B31706B6C6}" srcOrd="1" destOrd="0" presId="urn:microsoft.com/office/officeart/2005/8/layout/hierarchy1"/>
    <dgm:cxn modelId="{0C5B6DC0-1516-4DBF-93BA-DCCF330223DC}" type="presParOf" srcId="{1761F4AB-0571-4FDF-A128-53B31706B6C6}" destId="{4329E634-C8F1-4828-B816-4CBC700E8956}" srcOrd="0" destOrd="0" presId="urn:microsoft.com/office/officeart/2005/8/layout/hierarchy1"/>
    <dgm:cxn modelId="{7E1E0BF1-8A5C-4558-B16E-07CC112185F6}" type="presParOf" srcId="{4329E634-C8F1-4828-B816-4CBC700E8956}" destId="{C328E795-281B-467E-B672-3C1C98F08CFC}" srcOrd="0" destOrd="0" presId="urn:microsoft.com/office/officeart/2005/8/layout/hierarchy1"/>
    <dgm:cxn modelId="{5B4F2FEE-C497-4203-88E5-776F84CEC9C7}" type="presParOf" srcId="{4329E634-C8F1-4828-B816-4CBC700E8956}" destId="{CB46C874-87F2-4F4C-95DF-36820CF7E7BB}" srcOrd="1" destOrd="0" presId="urn:microsoft.com/office/officeart/2005/8/layout/hierarchy1"/>
    <dgm:cxn modelId="{45147467-E3AC-438C-B305-26A058DB9B00}" type="presParOf" srcId="{1761F4AB-0571-4FDF-A128-53B31706B6C6}" destId="{1307E4D2-90C4-40E1-829A-755FDD1A8950}" srcOrd="1" destOrd="0" presId="urn:microsoft.com/office/officeart/2005/8/layout/hierarchy1"/>
    <dgm:cxn modelId="{B8D72CCD-85E9-4271-A4BF-A15FB44FFB68}" type="presParOf" srcId="{1307E4D2-90C4-40E1-829A-755FDD1A8950}" destId="{9DCE3C36-07FD-46DD-AF3D-D1F263D8C04D}" srcOrd="0" destOrd="0" presId="urn:microsoft.com/office/officeart/2005/8/layout/hierarchy1"/>
    <dgm:cxn modelId="{81BF8A13-EA02-47D7-9D81-02B735352C67}" type="presParOf" srcId="{1307E4D2-90C4-40E1-829A-755FDD1A8950}" destId="{1A30B668-AE83-4BA2-8CA4-0A337230D40F}" srcOrd="1" destOrd="0" presId="urn:microsoft.com/office/officeart/2005/8/layout/hierarchy1"/>
    <dgm:cxn modelId="{737BE5CF-023A-4397-93FA-2D49B4D6D9A9}" type="presParOf" srcId="{1A30B668-AE83-4BA2-8CA4-0A337230D40F}" destId="{00296F94-4B6A-453E-86D2-CD0DEDE02C0C}" srcOrd="0" destOrd="0" presId="urn:microsoft.com/office/officeart/2005/8/layout/hierarchy1"/>
    <dgm:cxn modelId="{C5C76B87-2BE5-40A8-8B77-571001A178F5}" type="presParOf" srcId="{00296F94-4B6A-453E-86D2-CD0DEDE02C0C}" destId="{2934F609-FB80-4D4A-AF42-88903C8AC16F}" srcOrd="0" destOrd="0" presId="urn:microsoft.com/office/officeart/2005/8/layout/hierarchy1"/>
    <dgm:cxn modelId="{3714878E-81B4-4160-B15B-1F6C3A723512}" type="presParOf" srcId="{00296F94-4B6A-453E-86D2-CD0DEDE02C0C}" destId="{CE521844-2C0A-4081-AF28-B572E5688546}" srcOrd="1" destOrd="0" presId="urn:microsoft.com/office/officeart/2005/8/layout/hierarchy1"/>
    <dgm:cxn modelId="{81E87E17-7098-433C-938A-990F4C901B08}" type="presParOf" srcId="{1A30B668-AE83-4BA2-8CA4-0A337230D40F}" destId="{0D7E94E6-F30C-46EC-A0D2-ECB1CE5B1F97}" srcOrd="1" destOrd="0" presId="urn:microsoft.com/office/officeart/2005/8/layout/hierarchy1"/>
    <dgm:cxn modelId="{70292A0C-D1B9-4956-B340-ADAD6F557B1B}" type="presParOf" srcId="{6381D233-17DE-4758-9DAF-3CD08F6C735C}" destId="{F49E208F-32A5-4A2E-903A-22292AA5191C}" srcOrd="2" destOrd="0" presId="urn:microsoft.com/office/officeart/2005/8/layout/hierarchy1"/>
    <dgm:cxn modelId="{FA4787DB-F5DB-440C-9D7F-889C4C68D983}" type="presParOf" srcId="{6381D233-17DE-4758-9DAF-3CD08F6C735C}" destId="{E23F9F96-DFA8-47EF-BEC3-14FB52D0D616}" srcOrd="3" destOrd="0" presId="urn:microsoft.com/office/officeart/2005/8/layout/hierarchy1"/>
    <dgm:cxn modelId="{50705C93-07E0-4A5C-9163-78186936A8BD}" type="presParOf" srcId="{E23F9F96-DFA8-47EF-BEC3-14FB52D0D616}" destId="{9607D2B6-E6A3-45D6-9513-64E9A3347098}" srcOrd="0" destOrd="0" presId="urn:microsoft.com/office/officeart/2005/8/layout/hierarchy1"/>
    <dgm:cxn modelId="{1CDBD420-E512-4B6F-A609-490CB7FB7A9D}" type="presParOf" srcId="{9607D2B6-E6A3-45D6-9513-64E9A3347098}" destId="{07393926-53F9-4C5B-99F7-1C0B564AF212}" srcOrd="0" destOrd="0" presId="urn:microsoft.com/office/officeart/2005/8/layout/hierarchy1"/>
    <dgm:cxn modelId="{9CE2DBEB-C92A-432C-8799-ECF090281D0D}" type="presParOf" srcId="{9607D2B6-E6A3-45D6-9513-64E9A3347098}" destId="{30F12B09-332D-432F-8C65-4E11C0521FC5}" srcOrd="1" destOrd="0" presId="urn:microsoft.com/office/officeart/2005/8/layout/hierarchy1"/>
    <dgm:cxn modelId="{234E5DA7-DAC2-4133-B713-519CC0511666}" type="presParOf" srcId="{E23F9F96-DFA8-47EF-BEC3-14FB52D0D616}" destId="{8F13CACD-E0BE-4572-8CEF-6932AB8216E6}" srcOrd="1" destOrd="0" presId="urn:microsoft.com/office/officeart/2005/8/layout/hierarchy1"/>
    <dgm:cxn modelId="{0D3BBCC4-A35D-457E-B66D-86479F78FE25}" type="presParOf" srcId="{8F13CACD-E0BE-4572-8CEF-6932AB8216E6}" destId="{33AC61E6-6F1F-4CF8-B28A-6E8818A544A6}" srcOrd="0" destOrd="0" presId="urn:microsoft.com/office/officeart/2005/8/layout/hierarchy1"/>
    <dgm:cxn modelId="{538C2677-8D02-420C-8B76-EB026EA10622}" type="presParOf" srcId="{8F13CACD-E0BE-4572-8CEF-6932AB8216E6}" destId="{57F4A7B6-A368-4111-BD49-8F4A3A224DFB}" srcOrd="1" destOrd="0" presId="urn:microsoft.com/office/officeart/2005/8/layout/hierarchy1"/>
    <dgm:cxn modelId="{53265206-88C2-4746-A5A3-909B446E85CB}" type="presParOf" srcId="{57F4A7B6-A368-4111-BD49-8F4A3A224DFB}" destId="{C819E6D4-817C-4E17-9C6F-343DC7196228}" srcOrd="0" destOrd="0" presId="urn:microsoft.com/office/officeart/2005/8/layout/hierarchy1"/>
    <dgm:cxn modelId="{036B8F54-C609-44B7-843C-D0C3E9700AE6}" type="presParOf" srcId="{C819E6D4-817C-4E17-9C6F-343DC7196228}" destId="{519B9C7A-172B-4670-B3C8-4E4FA6EA6BC9}" srcOrd="0" destOrd="0" presId="urn:microsoft.com/office/officeart/2005/8/layout/hierarchy1"/>
    <dgm:cxn modelId="{EFBABADA-ECAF-4D49-9FF0-053D23E66607}" type="presParOf" srcId="{C819E6D4-817C-4E17-9C6F-343DC7196228}" destId="{6154449D-C3B5-43CF-A5E1-BF224AAFEC6A}" srcOrd="1" destOrd="0" presId="urn:microsoft.com/office/officeart/2005/8/layout/hierarchy1"/>
    <dgm:cxn modelId="{AF191E5E-3D27-4F10-9FD4-6FA369F1474E}" type="presParOf" srcId="{57F4A7B6-A368-4111-BD49-8F4A3A224DFB}" destId="{E7E26563-93A6-404C-BB39-E298BCB49A60}" srcOrd="1" destOrd="0" presId="urn:microsoft.com/office/officeart/2005/8/layout/hierarchy1"/>
    <dgm:cxn modelId="{AC023437-FC6A-4C18-ABCC-1C873122FE4E}" type="presParOf" srcId="{6381D233-17DE-4758-9DAF-3CD08F6C735C}" destId="{25BA5C33-77DE-4509-9E1E-69DDB6B0ABCE}" srcOrd="4" destOrd="0" presId="urn:microsoft.com/office/officeart/2005/8/layout/hierarchy1"/>
    <dgm:cxn modelId="{2C0528A9-ACA7-4233-8EF3-4BF1D0D0F748}" type="presParOf" srcId="{6381D233-17DE-4758-9DAF-3CD08F6C735C}" destId="{BBA7A61E-E6CD-4E85-9671-BD7691F5B4DC}" srcOrd="5" destOrd="0" presId="urn:microsoft.com/office/officeart/2005/8/layout/hierarchy1"/>
    <dgm:cxn modelId="{23C3E235-D359-468A-8B20-DCFE885A3918}" type="presParOf" srcId="{BBA7A61E-E6CD-4E85-9671-BD7691F5B4DC}" destId="{9E07FCFF-5936-49C6-BBA0-CC848F067595}" srcOrd="0" destOrd="0" presId="urn:microsoft.com/office/officeart/2005/8/layout/hierarchy1"/>
    <dgm:cxn modelId="{7033F37D-BB6B-4B79-896F-2A8819E0CC55}" type="presParOf" srcId="{9E07FCFF-5936-49C6-BBA0-CC848F067595}" destId="{792E372D-F0DA-40FF-838C-9704588C0A82}" srcOrd="0" destOrd="0" presId="urn:microsoft.com/office/officeart/2005/8/layout/hierarchy1"/>
    <dgm:cxn modelId="{10BEFC2B-E7B0-4BF6-B9D4-80FCBA1D8CEF}" type="presParOf" srcId="{9E07FCFF-5936-49C6-BBA0-CC848F067595}" destId="{FB3B01F8-8CC4-4202-9C76-5227F766DB11}" srcOrd="1" destOrd="0" presId="urn:microsoft.com/office/officeart/2005/8/layout/hierarchy1"/>
    <dgm:cxn modelId="{1437CE08-7E5F-4EB9-B95D-BABD2B79EFB2}" type="presParOf" srcId="{BBA7A61E-E6CD-4E85-9671-BD7691F5B4DC}" destId="{C9C92157-9528-46EB-9AEF-3062A03B1319}" srcOrd="1" destOrd="0" presId="urn:microsoft.com/office/officeart/2005/8/layout/hierarchy1"/>
    <dgm:cxn modelId="{AC228076-4CC9-435E-B392-0B7B6E7F53A9}" type="presParOf" srcId="{5A48420B-2972-496E-A324-949158551F25}" destId="{4819A46F-2629-4799-BC87-D8E1C0D056CB}" srcOrd="4" destOrd="0" presId="urn:microsoft.com/office/officeart/2005/8/layout/hierarchy1"/>
    <dgm:cxn modelId="{3EB2EF32-60C9-473F-8A0C-E66109432F5C}" type="presParOf" srcId="{5A48420B-2972-496E-A324-949158551F25}" destId="{9012E673-32CF-436B-A289-A93EA10E4C12}" srcOrd="5" destOrd="0" presId="urn:microsoft.com/office/officeart/2005/8/layout/hierarchy1"/>
    <dgm:cxn modelId="{17343586-D839-47F5-A790-7654DA45A3AD}" type="presParOf" srcId="{9012E673-32CF-436B-A289-A93EA10E4C12}" destId="{79350060-14D5-43CC-A203-6AB1D1C48540}" srcOrd="0" destOrd="0" presId="urn:microsoft.com/office/officeart/2005/8/layout/hierarchy1"/>
    <dgm:cxn modelId="{AD9C0B45-C7C1-41AC-8778-A2FEBA272CE6}" type="presParOf" srcId="{79350060-14D5-43CC-A203-6AB1D1C48540}" destId="{A5202369-C4AE-446C-BB73-C21F745F5043}" srcOrd="0" destOrd="0" presId="urn:microsoft.com/office/officeart/2005/8/layout/hierarchy1"/>
    <dgm:cxn modelId="{C1A5AE32-C43B-4F5A-9CA6-EACE7C616D09}" type="presParOf" srcId="{79350060-14D5-43CC-A203-6AB1D1C48540}" destId="{331C93F2-C49E-4576-A9A7-100E943A210C}" srcOrd="1" destOrd="0" presId="urn:microsoft.com/office/officeart/2005/8/layout/hierarchy1"/>
    <dgm:cxn modelId="{C1864009-1E50-4FBD-9518-45494514E0B2}" type="presParOf" srcId="{9012E673-32CF-436B-A289-A93EA10E4C12}" destId="{4B35743D-3E09-4F69-9FA6-E3391D3766D7}" srcOrd="1" destOrd="0" presId="urn:microsoft.com/office/officeart/2005/8/layout/hierarchy1"/>
    <dgm:cxn modelId="{4F8DBC0B-BA86-4050-9876-05EC8537CF78}" type="presParOf" srcId="{4B35743D-3E09-4F69-9FA6-E3391D3766D7}" destId="{12482F3D-2443-445C-98D2-B712F89C3E70}" srcOrd="0" destOrd="0" presId="urn:microsoft.com/office/officeart/2005/8/layout/hierarchy1"/>
    <dgm:cxn modelId="{9E1E29DE-7556-48C8-98D6-193504782422}" type="presParOf" srcId="{4B35743D-3E09-4F69-9FA6-E3391D3766D7}" destId="{3722B992-C5F7-4680-AD00-4DBCB6633000}" srcOrd="1" destOrd="0" presId="urn:microsoft.com/office/officeart/2005/8/layout/hierarchy1"/>
    <dgm:cxn modelId="{BF431AA6-5285-451D-94A3-B7E8D5BBEF56}" type="presParOf" srcId="{3722B992-C5F7-4680-AD00-4DBCB6633000}" destId="{B4BEB783-E29B-436A-9B52-EACDE22C906A}" srcOrd="0" destOrd="0" presId="urn:microsoft.com/office/officeart/2005/8/layout/hierarchy1"/>
    <dgm:cxn modelId="{4B73E2F2-A88D-497D-B561-2B1351CB5246}" type="presParOf" srcId="{B4BEB783-E29B-436A-9B52-EACDE22C906A}" destId="{86F26AA6-F415-4BFC-907F-8A2CD733A2EE}" srcOrd="0" destOrd="0" presId="urn:microsoft.com/office/officeart/2005/8/layout/hierarchy1"/>
    <dgm:cxn modelId="{81FE0A93-6ABB-4590-964E-3A36049EAA2E}" type="presParOf" srcId="{B4BEB783-E29B-436A-9B52-EACDE22C906A}" destId="{D6E44BEA-44E4-44EE-8FAF-BAC0A92CEA9F}" srcOrd="1" destOrd="0" presId="urn:microsoft.com/office/officeart/2005/8/layout/hierarchy1"/>
    <dgm:cxn modelId="{E830F478-69F6-46F4-955C-D4E30B81106A}" type="presParOf" srcId="{3722B992-C5F7-4680-AD00-4DBCB6633000}" destId="{8AEF6582-D506-4EDC-B297-6DA92481ACE0}" srcOrd="1" destOrd="0" presId="urn:microsoft.com/office/officeart/2005/8/layout/hierarchy1"/>
    <dgm:cxn modelId="{E16CBF7A-EB27-4E0A-A77A-D869CF391EA2}" type="presParOf" srcId="{8AEF6582-D506-4EDC-B297-6DA92481ACE0}" destId="{25AE5F28-1220-4BEA-8782-AB80AA54DF63}" srcOrd="0" destOrd="0" presId="urn:microsoft.com/office/officeart/2005/8/layout/hierarchy1"/>
    <dgm:cxn modelId="{F1CA659C-F856-48E6-8F2F-5D5DE55C1CA4}" type="presParOf" srcId="{8AEF6582-D506-4EDC-B297-6DA92481ACE0}" destId="{C0BFC3F9-2976-4613-B293-4E5D4A1E0D74}" srcOrd="1" destOrd="0" presId="urn:microsoft.com/office/officeart/2005/8/layout/hierarchy1"/>
    <dgm:cxn modelId="{949AFD65-538E-4348-AAB8-8C4983E1815C}" type="presParOf" srcId="{C0BFC3F9-2976-4613-B293-4E5D4A1E0D74}" destId="{DC8ED2FF-48ED-4967-B459-50B9E793DC87}" srcOrd="0" destOrd="0" presId="urn:microsoft.com/office/officeart/2005/8/layout/hierarchy1"/>
    <dgm:cxn modelId="{2D92436C-DABC-4793-A2FC-635EFDA2B143}" type="presParOf" srcId="{DC8ED2FF-48ED-4967-B459-50B9E793DC87}" destId="{73882FE8-7D31-4B93-8918-D27AF8AD82D5}" srcOrd="0" destOrd="0" presId="urn:microsoft.com/office/officeart/2005/8/layout/hierarchy1"/>
    <dgm:cxn modelId="{7A419361-6516-4463-805B-75C4DE5B85EC}" type="presParOf" srcId="{DC8ED2FF-48ED-4967-B459-50B9E793DC87}" destId="{4FF27EE9-C432-4C10-9BE2-07A78F9234C2}" srcOrd="1" destOrd="0" presId="urn:microsoft.com/office/officeart/2005/8/layout/hierarchy1"/>
    <dgm:cxn modelId="{1B7DBF7A-1C1B-4F32-AA07-AB5C046698BF}" type="presParOf" srcId="{C0BFC3F9-2976-4613-B293-4E5D4A1E0D74}" destId="{875FAE8B-6C60-428F-A920-E0A0079D3254}" srcOrd="1" destOrd="0" presId="urn:microsoft.com/office/officeart/2005/8/layout/hierarchy1"/>
    <dgm:cxn modelId="{23E80B69-F4B3-458D-B48E-ABAC38A51C98}" type="presParOf" srcId="{4B35743D-3E09-4F69-9FA6-E3391D3766D7}" destId="{1896CCA4-8F99-4594-A061-0D2EC9973461}" srcOrd="2" destOrd="0" presId="urn:microsoft.com/office/officeart/2005/8/layout/hierarchy1"/>
    <dgm:cxn modelId="{F3BBD7B9-DF1B-4805-97AE-37FEE2455BB1}" type="presParOf" srcId="{4B35743D-3E09-4F69-9FA6-E3391D3766D7}" destId="{E42DF091-1EFB-49A0-8B35-906B96562E04}" srcOrd="3" destOrd="0" presId="urn:microsoft.com/office/officeart/2005/8/layout/hierarchy1"/>
    <dgm:cxn modelId="{BAB45598-978D-4C5A-AB57-25B9198CEF79}" type="presParOf" srcId="{E42DF091-1EFB-49A0-8B35-906B96562E04}" destId="{F16B52B3-2E84-4CC3-9DAD-F3DD328A58AA}" srcOrd="0" destOrd="0" presId="urn:microsoft.com/office/officeart/2005/8/layout/hierarchy1"/>
    <dgm:cxn modelId="{3604E584-12CC-4133-8408-CB8D0E76269B}" type="presParOf" srcId="{F16B52B3-2E84-4CC3-9DAD-F3DD328A58AA}" destId="{49559EE2-7436-4AA0-95AC-4AB530B1417D}" srcOrd="0" destOrd="0" presId="urn:microsoft.com/office/officeart/2005/8/layout/hierarchy1"/>
    <dgm:cxn modelId="{6BA78477-1F81-45E5-937A-7D36648720AC}" type="presParOf" srcId="{F16B52B3-2E84-4CC3-9DAD-F3DD328A58AA}" destId="{8147095A-EEB1-462E-8D0A-C4F8F0A56CAD}" srcOrd="1" destOrd="0" presId="urn:microsoft.com/office/officeart/2005/8/layout/hierarchy1"/>
    <dgm:cxn modelId="{1D14E8AE-9214-4656-B8E2-76708E96BEB9}" type="presParOf" srcId="{E42DF091-1EFB-49A0-8B35-906B96562E04}" destId="{EA0395AF-FB85-4DCC-B289-2914B55E934A}" srcOrd="1" destOrd="0" presId="urn:microsoft.com/office/officeart/2005/8/layout/hierarchy1"/>
    <dgm:cxn modelId="{0A4B6E25-5859-4075-AE71-FF343FCD28F3}" type="presParOf" srcId="{EA0395AF-FB85-4DCC-B289-2914B55E934A}" destId="{2E4375A1-8EC9-4387-8C91-BC7EB5950B30}" srcOrd="0" destOrd="0" presId="urn:microsoft.com/office/officeart/2005/8/layout/hierarchy1"/>
    <dgm:cxn modelId="{F8F4B1C7-C78A-4C2B-8DCF-4739D3FEB5B2}" type="presParOf" srcId="{EA0395AF-FB85-4DCC-B289-2914B55E934A}" destId="{08B0B51A-8AE1-4FC3-BB92-D9E2D8B55889}" srcOrd="1" destOrd="0" presId="urn:microsoft.com/office/officeart/2005/8/layout/hierarchy1"/>
    <dgm:cxn modelId="{3E9B41A7-47F4-4369-AA32-64DF45E1379A}" type="presParOf" srcId="{08B0B51A-8AE1-4FC3-BB92-D9E2D8B55889}" destId="{18C879F2-3257-42D6-A097-EA343967599C}" srcOrd="0" destOrd="0" presId="urn:microsoft.com/office/officeart/2005/8/layout/hierarchy1"/>
    <dgm:cxn modelId="{F0C4C547-BCEC-4D23-B720-3DFF0608B7C4}" type="presParOf" srcId="{18C879F2-3257-42D6-A097-EA343967599C}" destId="{A69C3DA0-4525-4CD0-9E1F-FD3FA0406588}" srcOrd="0" destOrd="0" presId="urn:microsoft.com/office/officeart/2005/8/layout/hierarchy1"/>
    <dgm:cxn modelId="{985CD1D5-19B1-4402-B28C-552F4425D603}" type="presParOf" srcId="{18C879F2-3257-42D6-A097-EA343967599C}" destId="{C1967268-390A-4C61-9BB4-F602E111BF87}" srcOrd="1" destOrd="0" presId="urn:microsoft.com/office/officeart/2005/8/layout/hierarchy1"/>
    <dgm:cxn modelId="{0780CE4B-F7B2-4B23-9646-025AD0A1FE6E}" type="presParOf" srcId="{08B0B51A-8AE1-4FC3-BB92-D9E2D8B55889}" destId="{BB378B03-9256-4A82-AEF3-B94F88DD9E26}" srcOrd="1" destOrd="0" presId="urn:microsoft.com/office/officeart/2005/8/layout/hierarchy1"/>
    <dgm:cxn modelId="{747671AD-8999-48B6-BF0C-919304AD5BF7}" type="presParOf" srcId="{4B35743D-3E09-4F69-9FA6-E3391D3766D7}" destId="{30F649A7-BE47-47DA-B324-DE981C8E90C3}" srcOrd="4" destOrd="0" presId="urn:microsoft.com/office/officeart/2005/8/layout/hierarchy1"/>
    <dgm:cxn modelId="{B3F05C67-4FC4-41A8-8928-CA7934D49181}" type="presParOf" srcId="{4B35743D-3E09-4F69-9FA6-E3391D3766D7}" destId="{59E14E55-980D-4A63-AD75-C877E42347E8}" srcOrd="5" destOrd="0" presId="urn:microsoft.com/office/officeart/2005/8/layout/hierarchy1"/>
    <dgm:cxn modelId="{A3231092-0F07-402D-8075-6C81C5AE2A24}" type="presParOf" srcId="{59E14E55-980D-4A63-AD75-C877E42347E8}" destId="{F025B508-0448-4442-BF74-68B566384022}" srcOrd="0" destOrd="0" presId="urn:microsoft.com/office/officeart/2005/8/layout/hierarchy1"/>
    <dgm:cxn modelId="{68D0D034-8527-4EEC-9FD5-D4BDFF816CB2}" type="presParOf" srcId="{F025B508-0448-4442-BF74-68B566384022}" destId="{2A1D9EE5-7C5A-4DC1-B603-6205456FBA83}" srcOrd="0" destOrd="0" presId="urn:microsoft.com/office/officeart/2005/8/layout/hierarchy1"/>
    <dgm:cxn modelId="{DA202D01-96FB-4B00-88A4-864636C6FB07}" type="presParOf" srcId="{F025B508-0448-4442-BF74-68B566384022}" destId="{FFB901A1-54DF-4CD5-9DB7-5744741087D4}" srcOrd="1" destOrd="0" presId="urn:microsoft.com/office/officeart/2005/8/layout/hierarchy1"/>
    <dgm:cxn modelId="{30F3499B-C089-4834-9DA4-E05D3462B267}" type="presParOf" srcId="{59E14E55-980D-4A63-AD75-C877E42347E8}" destId="{80D0E1F3-102A-4FAB-BB86-458BEF359622}" srcOrd="1" destOrd="0" presId="urn:microsoft.com/office/officeart/2005/8/layout/hierarchy1"/>
    <dgm:cxn modelId="{14CB2B5D-894C-475F-BB8F-2DF2CE0AAC2C}" type="presParOf" srcId="{E3E36D74-8BD6-44C5-AC66-727E4A375838}" destId="{6891C4AA-DD98-4121-B872-9F425B7D0C2A}" srcOrd="2" destOrd="0" presId="urn:microsoft.com/office/officeart/2005/8/layout/hierarchy1"/>
    <dgm:cxn modelId="{BEE5C1EE-76DB-402C-BEC4-045D0B010D5E}" type="presParOf" srcId="{E3E36D74-8BD6-44C5-AC66-727E4A375838}" destId="{E97021D0-24F9-49F8-9FFD-CDC1A6386D8B}" srcOrd="3" destOrd="0" presId="urn:microsoft.com/office/officeart/2005/8/layout/hierarchy1"/>
    <dgm:cxn modelId="{3D2FD0CD-6589-42E9-8CFC-46BE1B854551}" type="presParOf" srcId="{E97021D0-24F9-49F8-9FFD-CDC1A6386D8B}" destId="{05EE5A9D-7E8E-4A04-8B1B-92B925E0B7F7}" srcOrd="0" destOrd="0" presId="urn:microsoft.com/office/officeart/2005/8/layout/hierarchy1"/>
    <dgm:cxn modelId="{FD9F07CD-2328-44D5-9D4F-3FBD706A2C71}" type="presParOf" srcId="{05EE5A9D-7E8E-4A04-8B1B-92B925E0B7F7}" destId="{2B880370-50ED-46AA-99F9-D88491B975B3}" srcOrd="0" destOrd="0" presId="urn:microsoft.com/office/officeart/2005/8/layout/hierarchy1"/>
    <dgm:cxn modelId="{E50097F5-B138-4D4D-99BA-F8C5647AD510}" type="presParOf" srcId="{05EE5A9D-7E8E-4A04-8B1B-92B925E0B7F7}" destId="{F01FE651-9585-41B0-9941-CD85A9C6B59E}" srcOrd="1" destOrd="0" presId="urn:microsoft.com/office/officeart/2005/8/layout/hierarchy1"/>
    <dgm:cxn modelId="{D91B7F4C-C583-43F4-8A74-E993C29EAB1A}" type="presParOf" srcId="{E97021D0-24F9-49F8-9FFD-CDC1A6386D8B}" destId="{8965DC1C-59F4-49CA-9147-FF94801FDABB}" srcOrd="1" destOrd="0" presId="urn:microsoft.com/office/officeart/2005/8/layout/hierarchy1"/>
    <dgm:cxn modelId="{A15E10F5-48C0-4E81-8083-E9E1B339BB8D}" type="presParOf" srcId="{8965DC1C-59F4-49CA-9147-FF94801FDABB}" destId="{BFDC7CFD-783B-43FD-B665-CC04B7E96D42}" srcOrd="0" destOrd="0" presId="urn:microsoft.com/office/officeart/2005/8/layout/hierarchy1"/>
    <dgm:cxn modelId="{52C4BF7A-C4AB-4372-A799-95CF712256E1}" type="presParOf" srcId="{8965DC1C-59F4-49CA-9147-FF94801FDABB}" destId="{EE2D89F2-C4F5-433A-A2EC-C0EA87D3D708}" srcOrd="1" destOrd="0" presId="urn:microsoft.com/office/officeart/2005/8/layout/hierarchy1"/>
    <dgm:cxn modelId="{943472E7-4478-4E51-BE04-285AE181D4DA}" type="presParOf" srcId="{EE2D89F2-C4F5-433A-A2EC-C0EA87D3D708}" destId="{2604CA3D-5AB8-4D56-B993-D41975FF6D4C}" srcOrd="0" destOrd="0" presId="urn:microsoft.com/office/officeart/2005/8/layout/hierarchy1"/>
    <dgm:cxn modelId="{27E0B34B-2074-44B3-A54A-402862784ECF}" type="presParOf" srcId="{2604CA3D-5AB8-4D56-B993-D41975FF6D4C}" destId="{F4E97EB2-59F5-4B5E-865F-A3B0AD39584E}" srcOrd="0" destOrd="0" presId="urn:microsoft.com/office/officeart/2005/8/layout/hierarchy1"/>
    <dgm:cxn modelId="{37F4211A-0A3E-4F24-A181-FC9567D5E1E0}" type="presParOf" srcId="{2604CA3D-5AB8-4D56-B993-D41975FF6D4C}" destId="{B2A0D358-1E55-4940-BE73-B5583B862FC0}" srcOrd="1" destOrd="0" presId="urn:microsoft.com/office/officeart/2005/8/layout/hierarchy1"/>
    <dgm:cxn modelId="{5049165B-263B-44DE-AC40-214C78BB029E}" type="presParOf" srcId="{EE2D89F2-C4F5-433A-A2EC-C0EA87D3D708}" destId="{BF97C8D1-89FE-4769-8B07-6CD85FCCC4C8}" srcOrd="1" destOrd="0" presId="urn:microsoft.com/office/officeart/2005/8/layout/hierarchy1"/>
    <dgm:cxn modelId="{7DCD39F7-4E0D-4282-A1EC-331E3A709269}" type="presParOf" srcId="{8965DC1C-59F4-49CA-9147-FF94801FDABB}" destId="{5207114C-8F68-43B6-98FA-320E828FAE46}" srcOrd="2" destOrd="0" presId="urn:microsoft.com/office/officeart/2005/8/layout/hierarchy1"/>
    <dgm:cxn modelId="{E906A58B-A56A-4C88-AFAB-43A34F753C8F}" type="presParOf" srcId="{8965DC1C-59F4-49CA-9147-FF94801FDABB}" destId="{06B6FAE6-2355-4331-A735-F120C7F7AFF9}" srcOrd="3" destOrd="0" presId="urn:microsoft.com/office/officeart/2005/8/layout/hierarchy1"/>
    <dgm:cxn modelId="{F28929F5-D75A-4390-86DA-11D92C6E4AE7}" type="presParOf" srcId="{06B6FAE6-2355-4331-A735-F120C7F7AFF9}" destId="{F9E2D9B0-EBC6-42AE-B840-1A34E04B3D0D}" srcOrd="0" destOrd="0" presId="urn:microsoft.com/office/officeart/2005/8/layout/hierarchy1"/>
    <dgm:cxn modelId="{364347F5-06D5-4633-8091-69EDEE319094}" type="presParOf" srcId="{F9E2D9B0-EBC6-42AE-B840-1A34E04B3D0D}" destId="{CE389969-850B-4423-9EED-2C8FDDCCDCAC}" srcOrd="0" destOrd="0" presId="urn:microsoft.com/office/officeart/2005/8/layout/hierarchy1"/>
    <dgm:cxn modelId="{08938F7F-3890-4A2C-8707-B5DAB97D9592}" type="presParOf" srcId="{F9E2D9B0-EBC6-42AE-B840-1A34E04B3D0D}" destId="{AC9EC99E-842C-477F-9C31-D3B0BBEE0D7A}" srcOrd="1" destOrd="0" presId="urn:microsoft.com/office/officeart/2005/8/layout/hierarchy1"/>
    <dgm:cxn modelId="{B7DEBCB3-09C4-4F76-BB39-77075D23C835}" type="presParOf" srcId="{06B6FAE6-2355-4331-A735-F120C7F7AFF9}" destId="{02887CB5-859C-4201-8D47-3E6B7A064B82}" srcOrd="1" destOrd="0" presId="urn:microsoft.com/office/officeart/2005/8/layout/hierarchy1"/>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95AF5E-A7B1-4E0E-AF85-F01ABF636835}"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DB1F020C-36B9-4143-AB0A-6965234AA905}">
      <dgm:prSet custT="1"/>
      <dgm:spPr/>
      <dgm:t>
        <a:bodyPr/>
        <a:lstStyle/>
        <a:p>
          <a:r>
            <a:rPr lang="en-US" sz="1400" b="1" dirty="0">
              <a:solidFill>
                <a:schemeClr val="bg1"/>
              </a:solidFill>
              <a:effectLst>
                <a:outerShdw blurRad="38100" dist="38100" dir="2700000" algn="tl">
                  <a:srgbClr val="000000">
                    <a:alpha val="43137"/>
                  </a:srgbClr>
                </a:outerShdw>
              </a:effectLst>
            </a:rPr>
            <a:t>Aliaa Omar El-Farouk Ibrahim El-</a:t>
          </a:r>
          <a:r>
            <a:rPr lang="en-US" sz="1400" b="1" dirty="0" err="1">
              <a:solidFill>
                <a:schemeClr val="bg1"/>
              </a:solidFill>
              <a:effectLst>
                <a:outerShdw blurRad="38100" dist="38100" dir="2700000" algn="tl">
                  <a:srgbClr val="000000">
                    <a:alpha val="43137"/>
                  </a:srgbClr>
                </a:outerShdw>
              </a:effectLst>
            </a:rPr>
            <a:t>Eraky</a:t>
          </a:r>
          <a:endParaRPr lang="en-US" sz="1400" b="1" dirty="0">
            <a:solidFill>
              <a:schemeClr val="bg1"/>
            </a:solidFill>
            <a:effectLst>
              <a:outerShdw blurRad="38100" dist="38100" dir="2700000" algn="tl">
                <a:srgbClr val="000000">
                  <a:alpha val="43137"/>
                </a:srgbClr>
              </a:outerShdw>
            </a:effectLst>
          </a:endParaRPr>
        </a:p>
      </dgm:t>
    </dgm:pt>
    <dgm:pt modelId="{783E87AE-577E-4F17-ADA4-9A56CE12C278}" type="parTrans" cxnId="{1E9F2BE3-2B52-4799-87DE-6E0FDC111FDD}">
      <dgm:prSet/>
      <dgm:spPr/>
      <dgm:t>
        <a:bodyPr/>
        <a:lstStyle/>
        <a:p>
          <a:endParaRPr lang="en-US"/>
        </a:p>
      </dgm:t>
    </dgm:pt>
    <dgm:pt modelId="{58C6896E-7AD3-466A-920D-D4E068E54281}" type="sibTrans" cxnId="{1E9F2BE3-2B52-4799-87DE-6E0FDC111FDD}">
      <dgm:prSet/>
      <dgm:spPr/>
      <dgm:t>
        <a:bodyPr/>
        <a:lstStyle/>
        <a:p>
          <a:endParaRPr lang="en-US"/>
        </a:p>
      </dgm:t>
    </dgm:pt>
    <dgm:pt modelId="{92560BAD-BD51-4AFF-AEF1-BA58B8D46E3E}">
      <dgm:prSet custT="1"/>
      <dgm:spPr/>
      <dgm:t>
        <a:bodyPr/>
        <a:lstStyle/>
        <a:p>
          <a:r>
            <a:rPr lang="en" sz="1400" b="1" dirty="0">
              <a:solidFill>
                <a:schemeClr val="bg1"/>
              </a:solidFill>
              <a:effectLst>
                <a:outerShdw blurRad="38100" dist="38100" dir="2700000" algn="tl">
                  <a:srgbClr val="000000">
                    <a:alpha val="43137"/>
                  </a:srgbClr>
                </a:outerShdw>
              </a:effectLst>
            </a:rPr>
            <a:t>Zainab Saad Abd El-Aziz</a:t>
          </a:r>
          <a:endParaRPr lang="en-US" sz="1400" b="1" dirty="0">
            <a:solidFill>
              <a:schemeClr val="bg1"/>
            </a:solidFill>
            <a:effectLst>
              <a:outerShdw blurRad="38100" dist="38100" dir="2700000" algn="tl">
                <a:srgbClr val="000000">
                  <a:alpha val="43137"/>
                </a:srgbClr>
              </a:outerShdw>
            </a:effectLst>
          </a:endParaRPr>
        </a:p>
      </dgm:t>
    </dgm:pt>
    <dgm:pt modelId="{52D62503-78C8-4CA1-826A-11EE72C29895}" type="parTrans" cxnId="{A7F9E9A2-3A79-4388-A169-0D91CA5356A8}">
      <dgm:prSet/>
      <dgm:spPr/>
      <dgm:t>
        <a:bodyPr/>
        <a:lstStyle/>
        <a:p>
          <a:endParaRPr lang="en-US"/>
        </a:p>
      </dgm:t>
    </dgm:pt>
    <dgm:pt modelId="{55EF7BE3-4622-4543-92B3-E97800F46723}" type="sibTrans" cxnId="{A7F9E9A2-3A79-4388-A169-0D91CA5356A8}">
      <dgm:prSet/>
      <dgm:spPr/>
      <dgm:t>
        <a:bodyPr/>
        <a:lstStyle/>
        <a:p>
          <a:endParaRPr lang="en-US"/>
        </a:p>
      </dgm:t>
    </dgm:pt>
    <dgm:pt modelId="{3BAF7B21-ED3C-40B4-9B0C-7B038DBF847F}">
      <dgm:prSet custT="1"/>
      <dgm:spPr/>
      <dgm:t>
        <a:bodyPr/>
        <a:lstStyle/>
        <a:p>
          <a:r>
            <a:rPr lang="en" sz="1400" b="1" dirty="0">
              <a:solidFill>
                <a:schemeClr val="bg1"/>
              </a:solidFill>
              <a:effectLst>
                <a:outerShdw blurRad="38100" dist="38100" dir="2700000" algn="tl">
                  <a:srgbClr val="000000">
                    <a:alpha val="43137"/>
                  </a:srgbClr>
                </a:outerShdw>
              </a:effectLst>
            </a:rPr>
            <a:t>Zhan Abed El-Hameed EL-Dreeny</a:t>
          </a:r>
          <a:endParaRPr lang="en-US" sz="1400" b="1" dirty="0">
            <a:solidFill>
              <a:schemeClr val="bg1"/>
            </a:solidFill>
            <a:effectLst>
              <a:outerShdw blurRad="38100" dist="38100" dir="2700000" algn="tl">
                <a:srgbClr val="000000">
                  <a:alpha val="43137"/>
                </a:srgbClr>
              </a:outerShdw>
            </a:effectLst>
          </a:endParaRPr>
        </a:p>
      </dgm:t>
    </dgm:pt>
    <dgm:pt modelId="{1DA324C7-6370-484F-9233-1111E559DDF6}" type="parTrans" cxnId="{EF28BA3D-1C3D-4ED5-8998-E1855CC05DD0}">
      <dgm:prSet/>
      <dgm:spPr/>
      <dgm:t>
        <a:bodyPr/>
        <a:lstStyle/>
        <a:p>
          <a:endParaRPr lang="en-US"/>
        </a:p>
      </dgm:t>
    </dgm:pt>
    <dgm:pt modelId="{BF173BAD-7864-4B30-A8F1-AC2F1C9BCE0E}" type="sibTrans" cxnId="{EF28BA3D-1C3D-4ED5-8998-E1855CC05DD0}">
      <dgm:prSet/>
      <dgm:spPr/>
      <dgm:t>
        <a:bodyPr/>
        <a:lstStyle/>
        <a:p>
          <a:endParaRPr lang="en-US"/>
        </a:p>
      </dgm:t>
    </dgm:pt>
    <dgm:pt modelId="{3564E6F9-EF16-4564-8EFE-192310B8EC09}" type="pres">
      <dgm:prSet presAssocID="{B895AF5E-A7B1-4E0E-AF85-F01ABF636835}" presName="Name0" presStyleCnt="0">
        <dgm:presLayoutVars>
          <dgm:chMax val="7"/>
          <dgm:chPref val="7"/>
          <dgm:dir/>
          <dgm:animLvl val="lvl"/>
        </dgm:presLayoutVars>
      </dgm:prSet>
      <dgm:spPr/>
      <dgm:t>
        <a:bodyPr/>
        <a:lstStyle/>
        <a:p>
          <a:endParaRPr lang="en-US"/>
        </a:p>
      </dgm:t>
    </dgm:pt>
    <dgm:pt modelId="{F1FB31F5-3C30-4F42-AF4D-FFB78625F8A1}" type="pres">
      <dgm:prSet presAssocID="{DB1F020C-36B9-4143-AB0A-6965234AA905}" presName="Accent1" presStyleCnt="0"/>
      <dgm:spPr/>
    </dgm:pt>
    <dgm:pt modelId="{A308FE14-4C21-40A6-BDE0-9BBF17DA44B9}" type="pres">
      <dgm:prSet presAssocID="{DB1F020C-36B9-4143-AB0A-6965234AA905}" presName="Accent" presStyleLbl="node1" presStyleIdx="0" presStyleCnt="3"/>
      <dgm:spPr/>
    </dgm:pt>
    <dgm:pt modelId="{50681AA7-DAED-42A1-AC4E-D0C9DBC0168C}" type="pres">
      <dgm:prSet presAssocID="{DB1F020C-36B9-4143-AB0A-6965234AA905}" presName="Parent1" presStyleLbl="revTx" presStyleIdx="0" presStyleCnt="3" custScaleX="111834">
        <dgm:presLayoutVars>
          <dgm:chMax val="1"/>
          <dgm:chPref val="1"/>
          <dgm:bulletEnabled val="1"/>
        </dgm:presLayoutVars>
      </dgm:prSet>
      <dgm:spPr/>
      <dgm:t>
        <a:bodyPr/>
        <a:lstStyle/>
        <a:p>
          <a:endParaRPr lang="en-US"/>
        </a:p>
      </dgm:t>
    </dgm:pt>
    <dgm:pt modelId="{968861BA-F7CF-4A98-A5B9-9D9F259A4ED3}" type="pres">
      <dgm:prSet presAssocID="{92560BAD-BD51-4AFF-AEF1-BA58B8D46E3E}" presName="Accent2" presStyleCnt="0"/>
      <dgm:spPr/>
    </dgm:pt>
    <dgm:pt modelId="{0A9E21C1-93B7-4EA8-8ECE-6DA3A84B36EA}" type="pres">
      <dgm:prSet presAssocID="{92560BAD-BD51-4AFF-AEF1-BA58B8D46E3E}" presName="Accent" presStyleLbl="node1" presStyleIdx="1" presStyleCnt="3"/>
      <dgm:spPr/>
    </dgm:pt>
    <dgm:pt modelId="{1D87CE34-5E32-401D-9039-DCE7E60E4423}" type="pres">
      <dgm:prSet presAssocID="{92560BAD-BD51-4AFF-AEF1-BA58B8D46E3E}" presName="Parent2" presStyleLbl="revTx" presStyleIdx="1" presStyleCnt="3">
        <dgm:presLayoutVars>
          <dgm:chMax val="1"/>
          <dgm:chPref val="1"/>
          <dgm:bulletEnabled val="1"/>
        </dgm:presLayoutVars>
      </dgm:prSet>
      <dgm:spPr/>
      <dgm:t>
        <a:bodyPr/>
        <a:lstStyle/>
        <a:p>
          <a:endParaRPr lang="en-US"/>
        </a:p>
      </dgm:t>
    </dgm:pt>
    <dgm:pt modelId="{8752320E-4109-4D08-BD88-4DB38B2F2D4D}" type="pres">
      <dgm:prSet presAssocID="{3BAF7B21-ED3C-40B4-9B0C-7B038DBF847F}" presName="Accent3" presStyleCnt="0"/>
      <dgm:spPr/>
    </dgm:pt>
    <dgm:pt modelId="{665EDF10-01DB-4BFE-8551-4D6F0B7856BB}" type="pres">
      <dgm:prSet presAssocID="{3BAF7B21-ED3C-40B4-9B0C-7B038DBF847F}" presName="Accent" presStyleLbl="node1" presStyleIdx="2" presStyleCnt="3"/>
      <dgm:spPr/>
    </dgm:pt>
    <dgm:pt modelId="{664AD610-C1D9-4A78-AF6F-CDD9706201C9}" type="pres">
      <dgm:prSet presAssocID="{3BAF7B21-ED3C-40B4-9B0C-7B038DBF847F}" presName="Parent3" presStyleLbl="revTx" presStyleIdx="2" presStyleCnt="3">
        <dgm:presLayoutVars>
          <dgm:chMax val="1"/>
          <dgm:chPref val="1"/>
          <dgm:bulletEnabled val="1"/>
        </dgm:presLayoutVars>
      </dgm:prSet>
      <dgm:spPr/>
      <dgm:t>
        <a:bodyPr/>
        <a:lstStyle/>
        <a:p>
          <a:endParaRPr lang="en-US"/>
        </a:p>
      </dgm:t>
    </dgm:pt>
  </dgm:ptLst>
  <dgm:cxnLst>
    <dgm:cxn modelId="{C8271DF9-CBCD-425E-817A-EB9697CB9DA1}" type="presOf" srcId="{DB1F020C-36B9-4143-AB0A-6965234AA905}" destId="{50681AA7-DAED-42A1-AC4E-D0C9DBC0168C}" srcOrd="0" destOrd="0" presId="urn:microsoft.com/office/officeart/2009/layout/CircleArrowProcess"/>
    <dgm:cxn modelId="{1E9F2BE3-2B52-4799-87DE-6E0FDC111FDD}" srcId="{B895AF5E-A7B1-4E0E-AF85-F01ABF636835}" destId="{DB1F020C-36B9-4143-AB0A-6965234AA905}" srcOrd="0" destOrd="0" parTransId="{783E87AE-577E-4F17-ADA4-9A56CE12C278}" sibTransId="{58C6896E-7AD3-466A-920D-D4E068E54281}"/>
    <dgm:cxn modelId="{A7F9E9A2-3A79-4388-A169-0D91CA5356A8}" srcId="{B895AF5E-A7B1-4E0E-AF85-F01ABF636835}" destId="{92560BAD-BD51-4AFF-AEF1-BA58B8D46E3E}" srcOrd="1" destOrd="0" parTransId="{52D62503-78C8-4CA1-826A-11EE72C29895}" sibTransId="{55EF7BE3-4622-4543-92B3-E97800F46723}"/>
    <dgm:cxn modelId="{EF28BA3D-1C3D-4ED5-8998-E1855CC05DD0}" srcId="{B895AF5E-A7B1-4E0E-AF85-F01ABF636835}" destId="{3BAF7B21-ED3C-40B4-9B0C-7B038DBF847F}" srcOrd="2" destOrd="0" parTransId="{1DA324C7-6370-484F-9233-1111E559DDF6}" sibTransId="{BF173BAD-7864-4B30-A8F1-AC2F1C9BCE0E}"/>
    <dgm:cxn modelId="{6E9C07B9-16A5-4854-BAD2-E4AAF8855C32}" type="presOf" srcId="{B895AF5E-A7B1-4E0E-AF85-F01ABF636835}" destId="{3564E6F9-EF16-4564-8EFE-192310B8EC09}" srcOrd="0" destOrd="0" presId="urn:microsoft.com/office/officeart/2009/layout/CircleArrowProcess"/>
    <dgm:cxn modelId="{24D08788-D5F6-4B5D-A42D-28DA9776958C}" type="presOf" srcId="{92560BAD-BD51-4AFF-AEF1-BA58B8D46E3E}" destId="{1D87CE34-5E32-401D-9039-DCE7E60E4423}" srcOrd="0" destOrd="0" presId="urn:microsoft.com/office/officeart/2009/layout/CircleArrowProcess"/>
    <dgm:cxn modelId="{3CE9DC48-6921-41F8-A733-63971206A3E8}" type="presOf" srcId="{3BAF7B21-ED3C-40B4-9B0C-7B038DBF847F}" destId="{664AD610-C1D9-4A78-AF6F-CDD9706201C9}" srcOrd="0" destOrd="0" presId="urn:microsoft.com/office/officeart/2009/layout/CircleArrowProcess"/>
    <dgm:cxn modelId="{2CB6AE14-694D-4C15-9FB0-D9EF8601A02B}" type="presParOf" srcId="{3564E6F9-EF16-4564-8EFE-192310B8EC09}" destId="{F1FB31F5-3C30-4F42-AF4D-FFB78625F8A1}" srcOrd="0" destOrd="0" presId="urn:microsoft.com/office/officeart/2009/layout/CircleArrowProcess"/>
    <dgm:cxn modelId="{7D54BC1C-710A-49EB-B4B4-5A784A7C6844}" type="presParOf" srcId="{F1FB31F5-3C30-4F42-AF4D-FFB78625F8A1}" destId="{A308FE14-4C21-40A6-BDE0-9BBF17DA44B9}" srcOrd="0" destOrd="0" presId="urn:microsoft.com/office/officeart/2009/layout/CircleArrowProcess"/>
    <dgm:cxn modelId="{4A99FE7B-1B61-475A-A983-741949F37B3B}" type="presParOf" srcId="{3564E6F9-EF16-4564-8EFE-192310B8EC09}" destId="{50681AA7-DAED-42A1-AC4E-D0C9DBC0168C}" srcOrd="1" destOrd="0" presId="urn:microsoft.com/office/officeart/2009/layout/CircleArrowProcess"/>
    <dgm:cxn modelId="{6A078B6F-4A99-4DEE-8F91-886C9501F73B}" type="presParOf" srcId="{3564E6F9-EF16-4564-8EFE-192310B8EC09}" destId="{968861BA-F7CF-4A98-A5B9-9D9F259A4ED3}" srcOrd="2" destOrd="0" presId="urn:microsoft.com/office/officeart/2009/layout/CircleArrowProcess"/>
    <dgm:cxn modelId="{9A22A5A5-62B3-435E-9C73-BF1655C305D8}" type="presParOf" srcId="{968861BA-F7CF-4A98-A5B9-9D9F259A4ED3}" destId="{0A9E21C1-93B7-4EA8-8ECE-6DA3A84B36EA}" srcOrd="0" destOrd="0" presId="urn:microsoft.com/office/officeart/2009/layout/CircleArrowProcess"/>
    <dgm:cxn modelId="{F30482E1-812F-4C5D-9CD0-4D9AA52B454C}" type="presParOf" srcId="{3564E6F9-EF16-4564-8EFE-192310B8EC09}" destId="{1D87CE34-5E32-401D-9039-DCE7E60E4423}" srcOrd="3" destOrd="0" presId="urn:microsoft.com/office/officeart/2009/layout/CircleArrowProcess"/>
    <dgm:cxn modelId="{604E1E95-0B27-495F-8CA4-C95DBD2286FE}" type="presParOf" srcId="{3564E6F9-EF16-4564-8EFE-192310B8EC09}" destId="{8752320E-4109-4D08-BD88-4DB38B2F2D4D}" srcOrd="4" destOrd="0" presId="urn:microsoft.com/office/officeart/2009/layout/CircleArrowProcess"/>
    <dgm:cxn modelId="{C84BFC5D-2F14-4606-8526-3567FA8D8E33}" type="presParOf" srcId="{8752320E-4109-4D08-BD88-4DB38B2F2D4D}" destId="{665EDF10-01DB-4BFE-8551-4D6F0B7856BB}" srcOrd="0" destOrd="0" presId="urn:microsoft.com/office/officeart/2009/layout/CircleArrowProcess"/>
    <dgm:cxn modelId="{B375F697-009D-47A0-B86E-407893056766}" type="presParOf" srcId="{3564E6F9-EF16-4564-8EFE-192310B8EC09}" destId="{664AD610-C1D9-4A78-AF6F-CDD9706201C9}"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8FE14-4C21-40A6-BDE0-9BBF17DA44B9}">
      <dsp:nvSpPr>
        <dsp:cNvPr id="0" name=""/>
        <dsp:cNvSpPr/>
      </dsp:nvSpPr>
      <dsp:spPr>
        <a:xfrm>
          <a:off x="2588391" y="0"/>
          <a:ext cx="2125710" cy="212603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81AA7-DAED-42A1-AC4E-D0C9DBC0168C}">
      <dsp:nvSpPr>
        <dsp:cNvPr id="0" name=""/>
        <dsp:cNvSpPr/>
      </dsp:nvSpPr>
      <dsp:spPr>
        <a:xfrm>
          <a:off x="2988350" y="767562"/>
          <a:ext cx="1321001" cy="590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a:solidFill>
                <a:schemeClr val="bg1"/>
              </a:solidFill>
              <a:effectLst>
                <a:outerShdw blurRad="38100" dist="38100" dir="2700000" algn="tl">
                  <a:srgbClr val="000000">
                    <a:alpha val="43137"/>
                  </a:srgbClr>
                </a:outerShdw>
              </a:effectLst>
            </a:rPr>
            <a:t>Aliaa Omar El-Farouk Ibrahim El-</a:t>
          </a:r>
          <a:r>
            <a:rPr lang="en-US" sz="1400" b="1" kern="1200" dirty="0" err="1">
              <a:solidFill>
                <a:schemeClr val="bg1"/>
              </a:solidFill>
              <a:effectLst>
                <a:outerShdw blurRad="38100" dist="38100" dir="2700000" algn="tl">
                  <a:srgbClr val="000000">
                    <a:alpha val="43137"/>
                  </a:srgbClr>
                </a:outerShdw>
              </a:effectLst>
            </a:rPr>
            <a:t>Eraky</a:t>
          </a:r>
          <a:endParaRPr lang="en-US" sz="1400" b="1" kern="1200" dirty="0">
            <a:solidFill>
              <a:schemeClr val="bg1"/>
            </a:solidFill>
            <a:effectLst>
              <a:outerShdw blurRad="38100" dist="38100" dir="2700000" algn="tl">
                <a:srgbClr val="000000">
                  <a:alpha val="43137"/>
                </a:srgbClr>
              </a:outerShdw>
            </a:effectLst>
          </a:endParaRPr>
        </a:p>
      </dsp:txBody>
      <dsp:txXfrm>
        <a:off x="2988350" y="767562"/>
        <a:ext cx="1321001" cy="590466"/>
      </dsp:txXfrm>
    </dsp:sp>
    <dsp:sp modelId="{0A9E21C1-93B7-4EA8-8ECE-6DA3A84B36EA}">
      <dsp:nvSpPr>
        <dsp:cNvPr id="0" name=""/>
        <dsp:cNvSpPr/>
      </dsp:nvSpPr>
      <dsp:spPr>
        <a:xfrm>
          <a:off x="1997982" y="1221564"/>
          <a:ext cx="2125710" cy="212603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7CE34-5E32-401D-9039-DCE7E60E4423}">
      <dsp:nvSpPr>
        <dsp:cNvPr id="0" name=""/>
        <dsp:cNvSpPr/>
      </dsp:nvSpPr>
      <dsp:spPr>
        <a:xfrm>
          <a:off x="2470229" y="1996193"/>
          <a:ext cx="1181216" cy="590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 sz="1400" b="1" kern="1200" dirty="0">
              <a:solidFill>
                <a:schemeClr val="bg1"/>
              </a:solidFill>
              <a:effectLst>
                <a:outerShdw blurRad="38100" dist="38100" dir="2700000" algn="tl">
                  <a:srgbClr val="000000">
                    <a:alpha val="43137"/>
                  </a:srgbClr>
                </a:outerShdw>
              </a:effectLst>
            </a:rPr>
            <a:t>Zainab Saad Abd El-Aziz</a:t>
          </a:r>
          <a:endParaRPr lang="en-US" sz="1400" b="1" kern="1200" dirty="0">
            <a:solidFill>
              <a:schemeClr val="bg1"/>
            </a:solidFill>
            <a:effectLst>
              <a:outerShdw blurRad="38100" dist="38100" dir="2700000" algn="tl">
                <a:srgbClr val="000000">
                  <a:alpha val="43137"/>
                </a:srgbClr>
              </a:outerShdw>
            </a:effectLst>
          </a:endParaRPr>
        </a:p>
      </dsp:txBody>
      <dsp:txXfrm>
        <a:off x="2470229" y="1996193"/>
        <a:ext cx="1181216" cy="590466"/>
      </dsp:txXfrm>
    </dsp:sp>
    <dsp:sp modelId="{665EDF10-01DB-4BFE-8551-4D6F0B7856BB}">
      <dsp:nvSpPr>
        <dsp:cNvPr id="0" name=""/>
        <dsp:cNvSpPr/>
      </dsp:nvSpPr>
      <dsp:spPr>
        <a:xfrm>
          <a:off x="2739686" y="2589310"/>
          <a:ext cx="1826314" cy="1827046"/>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4AD610-C1D9-4A78-AF6F-CDD9706201C9}">
      <dsp:nvSpPr>
        <dsp:cNvPr id="0" name=""/>
        <dsp:cNvSpPr/>
      </dsp:nvSpPr>
      <dsp:spPr>
        <a:xfrm>
          <a:off x="3061037" y="3226590"/>
          <a:ext cx="1181216" cy="590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 sz="1400" b="1" kern="1200" dirty="0">
              <a:solidFill>
                <a:schemeClr val="bg1"/>
              </a:solidFill>
              <a:effectLst>
                <a:outerShdw blurRad="38100" dist="38100" dir="2700000" algn="tl">
                  <a:srgbClr val="000000">
                    <a:alpha val="43137"/>
                  </a:srgbClr>
                </a:outerShdw>
              </a:effectLst>
            </a:rPr>
            <a:t>Zhan Abed El-Hameed EL-Dreeny</a:t>
          </a:r>
          <a:endParaRPr lang="en-US" sz="1400" b="1" kern="1200" dirty="0">
            <a:solidFill>
              <a:schemeClr val="bg1"/>
            </a:solidFill>
            <a:effectLst>
              <a:outerShdw blurRad="38100" dist="38100" dir="2700000" algn="tl">
                <a:srgbClr val="000000">
                  <a:alpha val="43137"/>
                </a:srgbClr>
              </a:outerShdw>
            </a:effectLst>
          </a:endParaRPr>
        </a:p>
      </dsp:txBody>
      <dsp:txXfrm>
        <a:off x="3061037" y="3226590"/>
        <a:ext cx="1181216" cy="5904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65804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2a89b66ed62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2a89b66ed62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a89b66ed62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2a89b66ed62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a89b66ed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a89b66ed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a7fbdfb88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a7fbdfb88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2a89b66ed62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2a89b66ed62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15200" y="1368868"/>
            <a:ext cx="6513600" cy="1848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Merriweather"/>
                <a:ea typeface="Merriweather"/>
                <a:cs typeface="Merriweather"/>
                <a:sym typeface="Merriweather"/>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315200" y="3411632"/>
            <a:ext cx="6513600" cy="363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Albert Sans"/>
                <a:ea typeface="Albert Sans"/>
                <a:cs typeface="Albert Sans"/>
                <a:sym typeface="Albert Sans"/>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1" name="Google Shape;11;p2"/>
          <p:cNvGrpSpPr/>
          <p:nvPr/>
        </p:nvGrpSpPr>
        <p:grpSpPr>
          <a:xfrm>
            <a:off x="7500699" y="2928763"/>
            <a:ext cx="2748479" cy="3183137"/>
            <a:chOff x="7500699" y="2928763"/>
            <a:chExt cx="2748479" cy="3183137"/>
          </a:xfrm>
        </p:grpSpPr>
        <p:pic>
          <p:nvPicPr>
            <p:cNvPr id="12" name="Google Shape;12;p2"/>
            <p:cNvPicPr preferRelativeResize="0"/>
            <p:nvPr/>
          </p:nvPicPr>
          <p:blipFill>
            <a:blip r:embed="rId2">
              <a:alphaModFix/>
            </a:blip>
            <a:stretch>
              <a:fillRect/>
            </a:stretch>
          </p:blipFill>
          <p:spPr>
            <a:xfrm>
              <a:off x="7500699" y="3728693"/>
              <a:ext cx="2420376" cy="2383207"/>
            </a:xfrm>
            <a:prstGeom prst="rect">
              <a:avLst/>
            </a:prstGeom>
            <a:noFill/>
            <a:ln>
              <a:noFill/>
            </a:ln>
          </p:spPr>
        </p:pic>
        <p:sp>
          <p:nvSpPr>
            <p:cNvPr id="13" name="Google Shape;13;p2"/>
            <p:cNvSpPr/>
            <p:nvPr/>
          </p:nvSpPr>
          <p:spPr>
            <a:xfrm>
              <a:off x="8598583" y="2928762"/>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 name="Google Shape;14;p2"/>
          <p:cNvGrpSpPr/>
          <p:nvPr/>
        </p:nvGrpSpPr>
        <p:grpSpPr>
          <a:xfrm>
            <a:off x="6590648" y="-666675"/>
            <a:ext cx="2655126" cy="1714399"/>
            <a:chOff x="6590648" y="-666675"/>
            <a:chExt cx="2655126" cy="1714399"/>
          </a:xfrm>
        </p:grpSpPr>
        <p:grpSp>
          <p:nvGrpSpPr>
            <p:cNvPr id="15" name="Google Shape;15;p2"/>
            <p:cNvGrpSpPr/>
            <p:nvPr/>
          </p:nvGrpSpPr>
          <p:grpSpPr>
            <a:xfrm>
              <a:off x="6590648" y="-97117"/>
              <a:ext cx="1282610" cy="489908"/>
              <a:chOff x="2698560" y="4630320"/>
              <a:chExt cx="1732320" cy="661680"/>
            </a:xfrm>
          </p:grpSpPr>
          <p:sp>
            <p:nvSpPr>
              <p:cNvPr id="16" name="Google Shape;16;p2"/>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17;p2"/>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8;p2"/>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9;p2"/>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0;p2"/>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21;p2"/>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22;p2"/>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 name="Google Shape;23;p2"/>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4;p2"/>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25;p2"/>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6;p2"/>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27;p2"/>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8;p2"/>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9;p2"/>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30;p2"/>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31" name="Google Shape;31;p2"/>
            <p:cNvPicPr preferRelativeResize="0"/>
            <p:nvPr/>
          </p:nvPicPr>
          <p:blipFill>
            <a:blip r:embed="rId3">
              <a:alphaModFix/>
            </a:blip>
            <a:stretch>
              <a:fillRect/>
            </a:stretch>
          </p:blipFill>
          <p:spPr>
            <a:xfrm rot="4194931">
              <a:off x="7743552" y="-425774"/>
              <a:ext cx="1374719" cy="1232597"/>
            </a:xfrm>
            <a:prstGeom prst="rect">
              <a:avLst/>
            </a:prstGeom>
            <a:noFill/>
            <a:ln>
              <a:noFill/>
            </a:ln>
          </p:spPr>
        </p:pic>
      </p:grpSp>
      <p:grpSp>
        <p:nvGrpSpPr>
          <p:cNvPr id="32" name="Google Shape;32;p2"/>
          <p:cNvGrpSpPr/>
          <p:nvPr/>
        </p:nvGrpSpPr>
        <p:grpSpPr>
          <a:xfrm>
            <a:off x="-802225" y="-364900"/>
            <a:ext cx="2525599" cy="4770409"/>
            <a:chOff x="-802225" y="-364900"/>
            <a:chExt cx="2525599" cy="4770409"/>
          </a:xfrm>
        </p:grpSpPr>
        <p:pic>
          <p:nvPicPr>
            <p:cNvPr id="33" name="Google Shape;33;p2"/>
            <p:cNvPicPr preferRelativeResize="0"/>
            <p:nvPr/>
          </p:nvPicPr>
          <p:blipFill>
            <a:blip r:embed="rId4">
              <a:alphaModFix/>
            </a:blip>
            <a:stretch>
              <a:fillRect/>
            </a:stretch>
          </p:blipFill>
          <p:spPr>
            <a:xfrm rot="5400000">
              <a:off x="253062" y="-361185"/>
              <a:ext cx="1474027" cy="1466599"/>
            </a:xfrm>
            <a:prstGeom prst="rect">
              <a:avLst/>
            </a:prstGeom>
            <a:noFill/>
            <a:ln>
              <a:noFill/>
            </a:ln>
          </p:spPr>
        </p:pic>
        <p:pic>
          <p:nvPicPr>
            <p:cNvPr id="34" name="Google Shape;34;p2"/>
            <p:cNvPicPr preferRelativeResize="0"/>
            <p:nvPr/>
          </p:nvPicPr>
          <p:blipFill>
            <a:blip r:embed="rId3">
              <a:alphaModFix/>
            </a:blip>
            <a:stretch>
              <a:fillRect/>
            </a:stretch>
          </p:blipFill>
          <p:spPr>
            <a:xfrm rot="8678792">
              <a:off x="-572374" y="2888840"/>
              <a:ext cx="1374721" cy="1232596"/>
            </a:xfrm>
            <a:prstGeom prst="rect">
              <a:avLst/>
            </a:prstGeom>
            <a:noFill/>
            <a:ln>
              <a:noFill/>
            </a:ln>
          </p:spPr>
        </p:pic>
        <p:grpSp>
          <p:nvGrpSpPr>
            <p:cNvPr id="35" name="Google Shape;35;p2"/>
            <p:cNvGrpSpPr/>
            <p:nvPr/>
          </p:nvGrpSpPr>
          <p:grpSpPr>
            <a:xfrm>
              <a:off x="244857" y="1743736"/>
              <a:ext cx="489908" cy="666094"/>
              <a:chOff x="604699" y="1869769"/>
              <a:chExt cx="489908" cy="666094"/>
            </a:xfrm>
          </p:grpSpPr>
          <p:sp>
            <p:nvSpPr>
              <p:cNvPr id="36" name="Google Shape;36;p2"/>
              <p:cNvSpPr/>
              <p:nvPr/>
            </p:nvSpPr>
            <p:spPr>
              <a:xfrm rot="-5400000">
                <a:off x="604966"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37;p2"/>
              <p:cNvSpPr/>
              <p:nvPr/>
            </p:nvSpPr>
            <p:spPr>
              <a:xfrm rot="-5400000">
                <a:off x="824864"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38;p2"/>
              <p:cNvSpPr/>
              <p:nvPr/>
            </p:nvSpPr>
            <p:spPr>
              <a:xfrm rot="-5400000">
                <a:off x="1044897" y="2486152"/>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39;p2"/>
              <p:cNvSpPr/>
              <p:nvPr/>
            </p:nvSpPr>
            <p:spPr>
              <a:xfrm rot="-5400000">
                <a:off x="604699"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40;p2"/>
              <p:cNvSpPr/>
              <p:nvPr/>
            </p:nvSpPr>
            <p:spPr>
              <a:xfrm rot="-5400000">
                <a:off x="824598"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41;p2"/>
              <p:cNvSpPr/>
              <p:nvPr/>
            </p:nvSpPr>
            <p:spPr>
              <a:xfrm rot="-5400000">
                <a:off x="1044630" y="2178027"/>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42;p2"/>
              <p:cNvSpPr/>
              <p:nvPr/>
            </p:nvSpPr>
            <p:spPr>
              <a:xfrm rot="-5400000">
                <a:off x="604832"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43;p2"/>
              <p:cNvSpPr/>
              <p:nvPr/>
            </p:nvSpPr>
            <p:spPr>
              <a:xfrm rot="-5400000">
                <a:off x="824731"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44;p2"/>
              <p:cNvSpPr/>
              <p:nvPr/>
            </p:nvSpPr>
            <p:spPr>
              <a:xfrm rot="-5400000">
                <a:off x="1044763" y="1869769"/>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45" name="Google Shape;45;p2"/>
          <p:cNvGrpSpPr/>
          <p:nvPr/>
        </p:nvGrpSpPr>
        <p:grpSpPr>
          <a:xfrm>
            <a:off x="490964" y="4600450"/>
            <a:ext cx="2527886" cy="362995"/>
            <a:chOff x="490964" y="4600450"/>
            <a:chExt cx="2527886" cy="362995"/>
          </a:xfrm>
        </p:grpSpPr>
        <p:sp>
          <p:nvSpPr>
            <p:cNvPr id="46" name="Google Shape;46;p2"/>
            <p:cNvSpPr/>
            <p:nvPr/>
          </p:nvSpPr>
          <p:spPr>
            <a:xfrm>
              <a:off x="49096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47;p2"/>
            <p:cNvSpPr/>
            <p:nvPr/>
          </p:nvSpPr>
          <p:spPr>
            <a:xfrm>
              <a:off x="103220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48;p2"/>
            <p:cNvSpPr/>
            <p:nvPr/>
          </p:nvSpPr>
          <p:spPr>
            <a:xfrm>
              <a:off x="1573443"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49;p2"/>
            <p:cNvSpPr/>
            <p:nvPr/>
          </p:nvSpPr>
          <p:spPr>
            <a:xfrm>
              <a:off x="2114669"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50;p2"/>
            <p:cNvSpPr/>
            <p:nvPr/>
          </p:nvSpPr>
          <p:spPr>
            <a:xfrm>
              <a:off x="2655895"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three columns 1">
  <p:cSld name="Title and three columns 1">
    <p:spTree>
      <p:nvGrpSpPr>
        <p:cNvPr id="1" name="Shape 542"/>
        <p:cNvGrpSpPr/>
        <p:nvPr/>
      </p:nvGrpSpPr>
      <p:grpSpPr>
        <a:xfrm>
          <a:off x="0" y="0"/>
          <a:ext cx="0" cy="0"/>
          <a:chOff x="0" y="0"/>
          <a:chExt cx="0" cy="0"/>
        </a:xfrm>
      </p:grpSpPr>
      <p:sp>
        <p:nvSpPr>
          <p:cNvPr id="543" name="Google Shape;543;p18"/>
          <p:cNvSpPr txBox="1">
            <a:spLocks noGrp="1"/>
          </p:cNvSpPr>
          <p:nvPr>
            <p:ph type="title"/>
          </p:nvPr>
        </p:nvSpPr>
        <p:spPr>
          <a:xfrm>
            <a:off x="713100" y="54261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4" name="Google Shape;544;p18"/>
          <p:cNvSpPr txBox="1">
            <a:spLocks noGrp="1"/>
          </p:cNvSpPr>
          <p:nvPr>
            <p:ph type="subTitle" idx="1"/>
          </p:nvPr>
        </p:nvSpPr>
        <p:spPr>
          <a:xfrm>
            <a:off x="852555" y="3562150"/>
            <a:ext cx="2232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545" name="Google Shape;545;p18"/>
          <p:cNvSpPr txBox="1">
            <a:spLocks noGrp="1"/>
          </p:cNvSpPr>
          <p:nvPr>
            <p:ph type="subTitle" idx="2"/>
          </p:nvPr>
        </p:nvSpPr>
        <p:spPr>
          <a:xfrm>
            <a:off x="852549" y="3895219"/>
            <a:ext cx="2232000" cy="49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6" name="Google Shape;546;p18"/>
          <p:cNvSpPr txBox="1">
            <a:spLocks noGrp="1"/>
          </p:cNvSpPr>
          <p:nvPr>
            <p:ph type="subTitle" idx="3"/>
          </p:nvPr>
        </p:nvSpPr>
        <p:spPr>
          <a:xfrm>
            <a:off x="3456001" y="3562150"/>
            <a:ext cx="2232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547" name="Google Shape;547;p18"/>
          <p:cNvSpPr txBox="1">
            <a:spLocks noGrp="1"/>
          </p:cNvSpPr>
          <p:nvPr>
            <p:ph type="subTitle" idx="4"/>
          </p:nvPr>
        </p:nvSpPr>
        <p:spPr>
          <a:xfrm>
            <a:off x="3455999" y="3895219"/>
            <a:ext cx="2232000" cy="49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8" name="Google Shape;548;p18"/>
          <p:cNvSpPr txBox="1">
            <a:spLocks noGrp="1"/>
          </p:cNvSpPr>
          <p:nvPr>
            <p:ph type="subTitle" idx="5"/>
          </p:nvPr>
        </p:nvSpPr>
        <p:spPr>
          <a:xfrm>
            <a:off x="6059449" y="3562150"/>
            <a:ext cx="2232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549" name="Google Shape;549;p18"/>
          <p:cNvSpPr txBox="1">
            <a:spLocks noGrp="1"/>
          </p:cNvSpPr>
          <p:nvPr>
            <p:ph type="subTitle" idx="6"/>
          </p:nvPr>
        </p:nvSpPr>
        <p:spPr>
          <a:xfrm>
            <a:off x="6059451" y="3895219"/>
            <a:ext cx="2232000" cy="49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50" name="Google Shape;550;p18"/>
          <p:cNvGrpSpPr/>
          <p:nvPr/>
        </p:nvGrpSpPr>
        <p:grpSpPr>
          <a:xfrm>
            <a:off x="8042004" y="-234764"/>
            <a:ext cx="2216811" cy="2042322"/>
            <a:chOff x="8042004" y="-234764"/>
            <a:chExt cx="2216811" cy="2042322"/>
          </a:xfrm>
        </p:grpSpPr>
        <p:pic>
          <p:nvPicPr>
            <p:cNvPr id="551" name="Google Shape;551;p18"/>
            <p:cNvPicPr preferRelativeResize="0"/>
            <p:nvPr/>
          </p:nvPicPr>
          <p:blipFill>
            <a:blip r:embed="rId2">
              <a:alphaModFix/>
            </a:blip>
            <a:stretch>
              <a:fillRect/>
            </a:stretch>
          </p:blipFill>
          <p:spPr>
            <a:xfrm rot="-2121208">
              <a:off x="8271855" y="49309"/>
              <a:ext cx="1374721" cy="1232596"/>
            </a:xfrm>
            <a:prstGeom prst="rect">
              <a:avLst/>
            </a:prstGeom>
            <a:noFill/>
            <a:ln>
              <a:noFill/>
            </a:ln>
          </p:spPr>
        </p:pic>
        <p:sp>
          <p:nvSpPr>
            <p:cNvPr id="552" name="Google Shape;552;p18"/>
            <p:cNvSpPr/>
            <p:nvPr/>
          </p:nvSpPr>
          <p:spPr>
            <a:xfrm rot="10800000">
              <a:off x="8608219" y="-171525"/>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53" name="Google Shape;553;p18"/>
          <p:cNvGrpSpPr/>
          <p:nvPr/>
        </p:nvGrpSpPr>
        <p:grpSpPr>
          <a:xfrm>
            <a:off x="-1165228" y="4132388"/>
            <a:ext cx="3084727" cy="2383207"/>
            <a:chOff x="-1165228" y="4132388"/>
            <a:chExt cx="3084727" cy="2383207"/>
          </a:xfrm>
        </p:grpSpPr>
        <p:pic>
          <p:nvPicPr>
            <p:cNvPr id="554" name="Google Shape;554;p18"/>
            <p:cNvPicPr preferRelativeResize="0"/>
            <p:nvPr/>
          </p:nvPicPr>
          <p:blipFill>
            <a:blip r:embed="rId3">
              <a:alphaModFix/>
            </a:blip>
            <a:stretch>
              <a:fillRect/>
            </a:stretch>
          </p:blipFill>
          <p:spPr>
            <a:xfrm rot="10800000">
              <a:off x="-1165228" y="4132388"/>
              <a:ext cx="2420376" cy="2383207"/>
            </a:xfrm>
            <a:prstGeom prst="rect">
              <a:avLst/>
            </a:prstGeom>
            <a:noFill/>
            <a:ln>
              <a:noFill/>
            </a:ln>
          </p:spPr>
        </p:pic>
        <p:grpSp>
          <p:nvGrpSpPr>
            <p:cNvPr id="555" name="Google Shape;555;p18"/>
            <p:cNvGrpSpPr/>
            <p:nvPr/>
          </p:nvGrpSpPr>
          <p:grpSpPr>
            <a:xfrm rot="10800000">
              <a:off x="636889" y="4800547"/>
              <a:ext cx="1282610" cy="489908"/>
              <a:chOff x="2698560" y="4630320"/>
              <a:chExt cx="1732320" cy="661680"/>
            </a:xfrm>
          </p:grpSpPr>
          <p:sp>
            <p:nvSpPr>
              <p:cNvPr id="556" name="Google Shape;556;p18"/>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7" name="Google Shape;557;p18"/>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8" name="Google Shape;558;p18"/>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9" name="Google Shape;559;p18"/>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0" name="Google Shape;560;p18"/>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1" name="Google Shape;561;p18"/>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2" name="Google Shape;562;p18"/>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3" name="Google Shape;563;p18"/>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4" name="Google Shape;564;p18"/>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5" name="Google Shape;565;p18"/>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6" name="Google Shape;566;p18"/>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7" name="Google Shape;567;p18"/>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8" name="Google Shape;568;p18"/>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9" name="Google Shape;569;p18"/>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0" name="Google Shape;570;p18"/>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571" name="Google Shape;571;p18"/>
          <p:cNvPicPr preferRelativeResize="0"/>
          <p:nvPr/>
        </p:nvPicPr>
        <p:blipFill>
          <a:blip r:embed="rId4">
            <a:alphaModFix/>
          </a:blip>
          <a:stretch>
            <a:fillRect/>
          </a:stretch>
        </p:blipFill>
        <p:spPr>
          <a:xfrm rot="-5400000">
            <a:off x="-349830" y="-833022"/>
            <a:ext cx="1609048" cy="1600927"/>
          </a:xfrm>
          <a:prstGeom prst="rect">
            <a:avLst/>
          </a:prstGeom>
          <a:noFill/>
          <a:ln>
            <a:noFill/>
          </a:ln>
        </p:spPr>
      </p:pic>
      <p:grpSp>
        <p:nvGrpSpPr>
          <p:cNvPr id="572" name="Google Shape;572;p18"/>
          <p:cNvGrpSpPr/>
          <p:nvPr/>
        </p:nvGrpSpPr>
        <p:grpSpPr>
          <a:xfrm rot="10800000">
            <a:off x="4795114" y="-114803"/>
            <a:ext cx="1282610" cy="489908"/>
            <a:chOff x="2698560" y="4630320"/>
            <a:chExt cx="1732320" cy="661680"/>
          </a:xfrm>
        </p:grpSpPr>
        <p:sp>
          <p:nvSpPr>
            <p:cNvPr id="573" name="Google Shape;573;p18"/>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4" name="Google Shape;574;p18"/>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5" name="Google Shape;575;p18"/>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6" name="Google Shape;576;p18"/>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7" name="Google Shape;577;p18"/>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8" name="Google Shape;578;p18"/>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9" name="Google Shape;579;p18"/>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0" name="Google Shape;580;p18"/>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18"/>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2" name="Google Shape;582;p18"/>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3" name="Google Shape;583;p18"/>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4" name="Google Shape;584;p18"/>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18"/>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6" name="Google Shape;586;p18"/>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7" name="Google Shape;587;p18"/>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88" name="Google Shape;588;p18"/>
          <p:cNvGrpSpPr/>
          <p:nvPr/>
        </p:nvGrpSpPr>
        <p:grpSpPr>
          <a:xfrm>
            <a:off x="7308914" y="4659454"/>
            <a:ext cx="1445434" cy="362995"/>
            <a:chOff x="490964" y="4600450"/>
            <a:chExt cx="1445434" cy="362995"/>
          </a:xfrm>
        </p:grpSpPr>
        <p:sp>
          <p:nvSpPr>
            <p:cNvPr id="589" name="Google Shape;589;p18"/>
            <p:cNvSpPr/>
            <p:nvPr/>
          </p:nvSpPr>
          <p:spPr>
            <a:xfrm>
              <a:off x="49096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0" name="Google Shape;590;p18"/>
            <p:cNvSpPr/>
            <p:nvPr/>
          </p:nvSpPr>
          <p:spPr>
            <a:xfrm>
              <a:off x="103220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1" name="Google Shape;591;p18"/>
            <p:cNvSpPr/>
            <p:nvPr/>
          </p:nvSpPr>
          <p:spPr>
            <a:xfrm>
              <a:off x="1573443"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380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713100" y="54261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8" name="Google Shape;118;p5"/>
          <p:cNvSpPr txBox="1">
            <a:spLocks noGrp="1"/>
          </p:cNvSpPr>
          <p:nvPr>
            <p:ph type="subTitle" idx="1"/>
          </p:nvPr>
        </p:nvSpPr>
        <p:spPr>
          <a:xfrm>
            <a:off x="1160225" y="2647760"/>
            <a:ext cx="3006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119" name="Google Shape;119;p5"/>
          <p:cNvSpPr txBox="1">
            <a:spLocks noGrp="1"/>
          </p:cNvSpPr>
          <p:nvPr>
            <p:ph type="subTitle" idx="2"/>
          </p:nvPr>
        </p:nvSpPr>
        <p:spPr>
          <a:xfrm>
            <a:off x="1160225" y="2997690"/>
            <a:ext cx="3006000" cy="12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5"/>
          <p:cNvSpPr txBox="1">
            <a:spLocks noGrp="1"/>
          </p:cNvSpPr>
          <p:nvPr>
            <p:ph type="subTitle" idx="3"/>
          </p:nvPr>
        </p:nvSpPr>
        <p:spPr>
          <a:xfrm>
            <a:off x="4977775" y="2647760"/>
            <a:ext cx="3006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121" name="Google Shape;121;p5"/>
          <p:cNvSpPr txBox="1">
            <a:spLocks noGrp="1"/>
          </p:cNvSpPr>
          <p:nvPr>
            <p:ph type="subTitle" idx="4"/>
          </p:nvPr>
        </p:nvSpPr>
        <p:spPr>
          <a:xfrm>
            <a:off x="4977775" y="2997690"/>
            <a:ext cx="3006000" cy="12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22" name="Google Shape;122;p5"/>
          <p:cNvGrpSpPr/>
          <p:nvPr/>
        </p:nvGrpSpPr>
        <p:grpSpPr>
          <a:xfrm>
            <a:off x="6590648" y="-668350"/>
            <a:ext cx="2655988" cy="1548300"/>
            <a:chOff x="6590648" y="-668350"/>
            <a:chExt cx="2655988" cy="1548300"/>
          </a:xfrm>
        </p:grpSpPr>
        <p:grpSp>
          <p:nvGrpSpPr>
            <p:cNvPr id="123" name="Google Shape;123;p5"/>
            <p:cNvGrpSpPr/>
            <p:nvPr/>
          </p:nvGrpSpPr>
          <p:grpSpPr>
            <a:xfrm>
              <a:off x="6590648" y="-97117"/>
              <a:ext cx="1282610" cy="489908"/>
              <a:chOff x="2698560" y="4630320"/>
              <a:chExt cx="1732320" cy="661680"/>
            </a:xfrm>
          </p:grpSpPr>
          <p:sp>
            <p:nvSpPr>
              <p:cNvPr id="124" name="Google Shape;124;p5"/>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 name="Google Shape;125;p5"/>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 name="Google Shape;126;p5"/>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 name="Google Shape;127;p5"/>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 name="Google Shape;128;p5"/>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 name="Google Shape;129;p5"/>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 name="Google Shape;130;p5"/>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 name="Google Shape;131;p5"/>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 name="Google Shape;132;p5"/>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 name="Google Shape;133;p5"/>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 name="Google Shape;134;p5"/>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 name="Google Shape;135;p5"/>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 name="Google Shape;136;p5"/>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 name="Google Shape;137;p5"/>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 name="Google Shape;138;p5"/>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139" name="Google Shape;139;p5"/>
            <p:cNvPicPr preferRelativeResize="0"/>
            <p:nvPr/>
          </p:nvPicPr>
          <p:blipFill>
            <a:blip r:embed="rId2">
              <a:alphaModFix/>
            </a:blip>
            <a:stretch>
              <a:fillRect/>
            </a:stretch>
          </p:blipFill>
          <p:spPr>
            <a:xfrm rot="4194920">
              <a:off x="7889946" y="-450795"/>
              <a:ext cx="1241531" cy="1113190"/>
            </a:xfrm>
            <a:prstGeom prst="rect">
              <a:avLst/>
            </a:prstGeom>
            <a:noFill/>
            <a:ln>
              <a:noFill/>
            </a:ln>
          </p:spPr>
        </p:pic>
      </p:grpSp>
      <p:grpSp>
        <p:nvGrpSpPr>
          <p:cNvPr id="140" name="Google Shape;140;p5"/>
          <p:cNvGrpSpPr/>
          <p:nvPr/>
        </p:nvGrpSpPr>
        <p:grpSpPr>
          <a:xfrm>
            <a:off x="8600439" y="3277533"/>
            <a:ext cx="362955" cy="1604595"/>
            <a:chOff x="8600439" y="3277533"/>
            <a:chExt cx="362955" cy="1604595"/>
          </a:xfrm>
        </p:grpSpPr>
        <p:sp>
          <p:nvSpPr>
            <p:cNvPr id="141" name="Google Shape;141;p5"/>
            <p:cNvSpPr/>
            <p:nvPr/>
          </p:nvSpPr>
          <p:spPr>
            <a:xfrm>
              <a:off x="8600439" y="32775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 name="Google Shape;142;p5"/>
            <p:cNvSpPr/>
            <p:nvPr/>
          </p:nvSpPr>
          <p:spPr>
            <a:xfrm>
              <a:off x="8600439" y="38983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 name="Google Shape;143;p5"/>
            <p:cNvSpPr/>
            <p:nvPr/>
          </p:nvSpPr>
          <p:spPr>
            <a:xfrm>
              <a:off x="8600439" y="45191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4" name="Google Shape;144;p5"/>
          <p:cNvGrpSpPr/>
          <p:nvPr/>
        </p:nvGrpSpPr>
        <p:grpSpPr>
          <a:xfrm>
            <a:off x="-1143800" y="2984458"/>
            <a:ext cx="2162426" cy="3339167"/>
            <a:chOff x="-1143800" y="2984458"/>
            <a:chExt cx="2162426" cy="3339167"/>
          </a:xfrm>
        </p:grpSpPr>
        <p:pic>
          <p:nvPicPr>
            <p:cNvPr id="145" name="Google Shape;145;p5"/>
            <p:cNvPicPr preferRelativeResize="0"/>
            <p:nvPr/>
          </p:nvPicPr>
          <p:blipFill>
            <a:blip r:embed="rId3">
              <a:alphaModFix/>
            </a:blip>
            <a:stretch>
              <a:fillRect/>
            </a:stretch>
          </p:blipFill>
          <p:spPr>
            <a:xfrm rot="5400000">
              <a:off x="-1160649" y="4144350"/>
              <a:ext cx="2196124" cy="2162426"/>
            </a:xfrm>
            <a:prstGeom prst="rect">
              <a:avLst/>
            </a:prstGeom>
            <a:noFill/>
            <a:ln>
              <a:noFill/>
            </a:ln>
          </p:spPr>
        </p:pic>
        <p:sp>
          <p:nvSpPr>
            <p:cNvPr id="146" name="Google Shape;146;p5"/>
            <p:cNvSpPr/>
            <p:nvPr/>
          </p:nvSpPr>
          <p:spPr>
            <a:xfrm>
              <a:off x="-1129580" y="2984458"/>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171"/>
        <p:cNvGrpSpPr/>
        <p:nvPr/>
      </p:nvGrpSpPr>
      <p:grpSpPr>
        <a:xfrm>
          <a:off x="0" y="0"/>
          <a:ext cx="0" cy="0"/>
          <a:chOff x="0" y="0"/>
          <a:chExt cx="0" cy="0"/>
        </a:xfrm>
      </p:grpSpPr>
      <p:sp>
        <p:nvSpPr>
          <p:cNvPr id="172" name="Google Shape;172;p7"/>
          <p:cNvSpPr txBox="1">
            <a:spLocks noGrp="1"/>
          </p:cNvSpPr>
          <p:nvPr>
            <p:ph type="body" idx="1"/>
          </p:nvPr>
        </p:nvSpPr>
        <p:spPr>
          <a:xfrm>
            <a:off x="1826471" y="1959150"/>
            <a:ext cx="5490900" cy="187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3"/>
              </a:buClr>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73" name="Google Shape;173;p7"/>
          <p:cNvSpPr txBox="1">
            <a:spLocks noGrp="1"/>
          </p:cNvSpPr>
          <p:nvPr>
            <p:ph type="title"/>
          </p:nvPr>
        </p:nvSpPr>
        <p:spPr>
          <a:xfrm>
            <a:off x="1826629" y="1310250"/>
            <a:ext cx="549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4" name="Google Shape;174;p7"/>
          <p:cNvGrpSpPr/>
          <p:nvPr/>
        </p:nvGrpSpPr>
        <p:grpSpPr>
          <a:xfrm>
            <a:off x="-1148919" y="-1040400"/>
            <a:ext cx="2305969" cy="2386601"/>
            <a:chOff x="-1148919" y="-1040400"/>
            <a:chExt cx="2305969" cy="2386601"/>
          </a:xfrm>
        </p:grpSpPr>
        <p:pic>
          <p:nvPicPr>
            <p:cNvPr id="175" name="Google Shape;175;p7"/>
            <p:cNvPicPr preferRelativeResize="0"/>
            <p:nvPr/>
          </p:nvPicPr>
          <p:blipFill>
            <a:blip r:embed="rId2">
              <a:alphaModFix/>
            </a:blip>
            <a:stretch>
              <a:fillRect/>
            </a:stretch>
          </p:blipFill>
          <p:spPr>
            <a:xfrm rot="10800000">
              <a:off x="-787576" y="-568600"/>
              <a:ext cx="1944626" cy="1914801"/>
            </a:xfrm>
            <a:prstGeom prst="rect">
              <a:avLst/>
            </a:prstGeom>
            <a:noFill/>
            <a:ln>
              <a:noFill/>
            </a:ln>
          </p:spPr>
        </p:pic>
        <p:sp>
          <p:nvSpPr>
            <p:cNvPr id="176" name="Google Shape;176;p7"/>
            <p:cNvSpPr/>
            <p:nvPr/>
          </p:nvSpPr>
          <p:spPr>
            <a:xfrm>
              <a:off x="-1148919" y="-1040400"/>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77" name="Google Shape;177;p7"/>
          <p:cNvGrpSpPr/>
          <p:nvPr/>
        </p:nvGrpSpPr>
        <p:grpSpPr>
          <a:xfrm>
            <a:off x="6590648" y="-666675"/>
            <a:ext cx="2655126" cy="1714399"/>
            <a:chOff x="6590648" y="-666675"/>
            <a:chExt cx="2655126" cy="1714399"/>
          </a:xfrm>
        </p:grpSpPr>
        <p:pic>
          <p:nvPicPr>
            <p:cNvPr id="178" name="Google Shape;178;p7"/>
            <p:cNvPicPr preferRelativeResize="0"/>
            <p:nvPr/>
          </p:nvPicPr>
          <p:blipFill>
            <a:blip r:embed="rId3">
              <a:alphaModFix/>
            </a:blip>
            <a:stretch>
              <a:fillRect/>
            </a:stretch>
          </p:blipFill>
          <p:spPr>
            <a:xfrm rot="4194931">
              <a:off x="7743552" y="-425774"/>
              <a:ext cx="1374719" cy="1232597"/>
            </a:xfrm>
            <a:prstGeom prst="rect">
              <a:avLst/>
            </a:prstGeom>
            <a:noFill/>
            <a:ln>
              <a:noFill/>
            </a:ln>
          </p:spPr>
        </p:pic>
        <p:grpSp>
          <p:nvGrpSpPr>
            <p:cNvPr id="179" name="Google Shape;179;p7"/>
            <p:cNvGrpSpPr/>
            <p:nvPr/>
          </p:nvGrpSpPr>
          <p:grpSpPr>
            <a:xfrm>
              <a:off x="6590648" y="-97117"/>
              <a:ext cx="1282610" cy="489908"/>
              <a:chOff x="2698560" y="4630320"/>
              <a:chExt cx="1732320" cy="661680"/>
            </a:xfrm>
          </p:grpSpPr>
          <p:sp>
            <p:nvSpPr>
              <p:cNvPr id="180" name="Google Shape;180;p7"/>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 name="Google Shape;181;p7"/>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2" name="Google Shape;182;p7"/>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 name="Google Shape;183;p7"/>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 name="Google Shape;184;p7"/>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 name="Google Shape;185;p7"/>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186;p7"/>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 name="Google Shape;187;p7"/>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 name="Google Shape;188;p7"/>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 name="Google Shape;189;p7"/>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 name="Google Shape;190;p7"/>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 name="Google Shape;191;p7"/>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2" name="Google Shape;192;p7"/>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 name="Google Shape;193;p7"/>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 name="Google Shape;194;p7"/>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5" name="Google Shape;195;p7"/>
          <p:cNvGrpSpPr/>
          <p:nvPr/>
        </p:nvGrpSpPr>
        <p:grpSpPr>
          <a:xfrm>
            <a:off x="8633157" y="2238708"/>
            <a:ext cx="270009" cy="666094"/>
            <a:chOff x="244857" y="2770283"/>
            <a:chExt cx="270009" cy="666094"/>
          </a:xfrm>
        </p:grpSpPr>
        <p:sp>
          <p:nvSpPr>
            <p:cNvPr id="196" name="Google Shape;196;p7"/>
            <p:cNvSpPr/>
            <p:nvPr/>
          </p:nvSpPr>
          <p:spPr>
            <a:xfrm rot="-5400000" flipH="1">
              <a:off x="245124"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197;p7"/>
            <p:cNvSpPr/>
            <p:nvPr/>
          </p:nvSpPr>
          <p:spPr>
            <a:xfrm rot="-5400000" flipH="1">
              <a:off x="465023"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 name="Google Shape;198;p7"/>
            <p:cNvSpPr/>
            <p:nvPr/>
          </p:nvSpPr>
          <p:spPr>
            <a:xfrm rot="-5400000" flipH="1">
              <a:off x="244857"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 name="Google Shape;199;p7"/>
            <p:cNvSpPr/>
            <p:nvPr/>
          </p:nvSpPr>
          <p:spPr>
            <a:xfrm rot="-5400000" flipH="1">
              <a:off x="464756"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0" name="Google Shape;200;p7"/>
            <p:cNvSpPr/>
            <p:nvPr/>
          </p:nvSpPr>
          <p:spPr>
            <a:xfrm rot="-5400000" flipH="1">
              <a:off x="244991"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 name="Google Shape;201;p7"/>
            <p:cNvSpPr/>
            <p:nvPr/>
          </p:nvSpPr>
          <p:spPr>
            <a:xfrm rot="-5400000" flipH="1">
              <a:off x="464890"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2" name="Google Shape;202;p7"/>
          <p:cNvGrpSpPr/>
          <p:nvPr/>
        </p:nvGrpSpPr>
        <p:grpSpPr>
          <a:xfrm>
            <a:off x="118916" y="3016377"/>
            <a:ext cx="489908" cy="666094"/>
            <a:chOff x="604699" y="1869769"/>
            <a:chExt cx="489908" cy="666094"/>
          </a:xfrm>
        </p:grpSpPr>
        <p:sp>
          <p:nvSpPr>
            <p:cNvPr id="203" name="Google Shape;203;p7"/>
            <p:cNvSpPr/>
            <p:nvPr/>
          </p:nvSpPr>
          <p:spPr>
            <a:xfrm rot="-5400000">
              <a:off x="604832"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 name="Google Shape;204;p7"/>
            <p:cNvSpPr/>
            <p:nvPr/>
          </p:nvSpPr>
          <p:spPr>
            <a:xfrm rot="-5400000">
              <a:off x="824731"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5" name="Google Shape;205;p7"/>
            <p:cNvSpPr/>
            <p:nvPr/>
          </p:nvSpPr>
          <p:spPr>
            <a:xfrm rot="-5400000">
              <a:off x="1044763" y="1869769"/>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 name="Google Shape;206;p7"/>
            <p:cNvSpPr/>
            <p:nvPr/>
          </p:nvSpPr>
          <p:spPr>
            <a:xfrm rot="-5400000">
              <a:off x="604699"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7" name="Google Shape;207;p7"/>
            <p:cNvSpPr/>
            <p:nvPr/>
          </p:nvSpPr>
          <p:spPr>
            <a:xfrm rot="-5400000">
              <a:off x="824598"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08;p7"/>
            <p:cNvSpPr/>
            <p:nvPr/>
          </p:nvSpPr>
          <p:spPr>
            <a:xfrm rot="-5400000">
              <a:off x="1044630" y="2178027"/>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 name="Google Shape;209;p7"/>
            <p:cNvSpPr/>
            <p:nvPr/>
          </p:nvSpPr>
          <p:spPr>
            <a:xfrm rot="-5400000">
              <a:off x="604966"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0" name="Google Shape;210;p7"/>
            <p:cNvSpPr/>
            <p:nvPr/>
          </p:nvSpPr>
          <p:spPr>
            <a:xfrm rot="-5400000">
              <a:off x="824864"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 name="Google Shape;211;p7"/>
            <p:cNvSpPr/>
            <p:nvPr/>
          </p:nvSpPr>
          <p:spPr>
            <a:xfrm rot="-5400000">
              <a:off x="1044897" y="2486152"/>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2" name="Google Shape;212;p7"/>
          <p:cNvGrpSpPr/>
          <p:nvPr/>
        </p:nvGrpSpPr>
        <p:grpSpPr>
          <a:xfrm>
            <a:off x="4972169" y="4721936"/>
            <a:ext cx="666094" cy="270009"/>
            <a:chOff x="4945710" y="4695477"/>
            <a:chExt cx="666094" cy="270009"/>
          </a:xfrm>
        </p:grpSpPr>
        <p:sp>
          <p:nvSpPr>
            <p:cNvPr id="213" name="Google Shape;213;p7"/>
            <p:cNvSpPr/>
            <p:nvPr/>
          </p:nvSpPr>
          <p:spPr>
            <a:xfrm>
              <a:off x="4945710" y="469547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4" name="Google Shape;214;p7"/>
            <p:cNvSpPr/>
            <p:nvPr/>
          </p:nvSpPr>
          <p:spPr>
            <a:xfrm>
              <a:off x="5253569" y="4695477"/>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 name="Google Shape;215;p7"/>
            <p:cNvSpPr/>
            <p:nvPr/>
          </p:nvSpPr>
          <p:spPr>
            <a:xfrm>
              <a:off x="5561960" y="4695477"/>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6" name="Google Shape;216;p7"/>
            <p:cNvSpPr/>
            <p:nvPr/>
          </p:nvSpPr>
          <p:spPr>
            <a:xfrm>
              <a:off x="4945710" y="4915643"/>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7" name="Google Shape;217;p7"/>
            <p:cNvSpPr/>
            <p:nvPr/>
          </p:nvSpPr>
          <p:spPr>
            <a:xfrm>
              <a:off x="5253569" y="4915643"/>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 name="Google Shape;218;p7"/>
            <p:cNvSpPr/>
            <p:nvPr/>
          </p:nvSpPr>
          <p:spPr>
            <a:xfrm>
              <a:off x="5561960" y="4915643"/>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19" name="Google Shape;219;p7"/>
          <p:cNvPicPr preferRelativeResize="0"/>
          <p:nvPr/>
        </p:nvPicPr>
        <p:blipFill>
          <a:blip r:embed="rId4">
            <a:alphaModFix/>
          </a:blip>
          <a:stretch>
            <a:fillRect/>
          </a:stretch>
        </p:blipFill>
        <p:spPr>
          <a:xfrm rot="-5400000">
            <a:off x="7432860" y="4195932"/>
            <a:ext cx="1474027" cy="1466599"/>
          </a:xfrm>
          <a:prstGeom prst="rect">
            <a:avLst/>
          </a:prstGeom>
          <a:noFill/>
          <a:ln>
            <a:noFill/>
          </a:ln>
        </p:spPr>
      </p:pic>
      <p:pic>
        <p:nvPicPr>
          <p:cNvPr id="220" name="Google Shape;220;p7"/>
          <p:cNvPicPr preferRelativeResize="0"/>
          <p:nvPr/>
        </p:nvPicPr>
        <p:blipFill>
          <a:blip r:embed="rId3">
            <a:alphaModFix/>
          </a:blip>
          <a:stretch>
            <a:fillRect/>
          </a:stretch>
        </p:blipFill>
        <p:spPr>
          <a:xfrm rot="10800000">
            <a:off x="1048353" y="4604105"/>
            <a:ext cx="1374716" cy="1232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221"/>
        <p:cNvGrpSpPr/>
        <p:nvPr/>
      </p:nvGrpSpPr>
      <p:grpSpPr>
        <a:xfrm>
          <a:off x="0" y="0"/>
          <a:ext cx="0" cy="0"/>
          <a:chOff x="0" y="0"/>
          <a:chExt cx="0" cy="0"/>
        </a:xfrm>
      </p:grpSpPr>
      <p:sp>
        <p:nvSpPr>
          <p:cNvPr id="222" name="Google Shape;222;p8"/>
          <p:cNvSpPr txBox="1">
            <a:spLocks noGrp="1"/>
          </p:cNvSpPr>
          <p:nvPr>
            <p:ph type="title"/>
          </p:nvPr>
        </p:nvSpPr>
        <p:spPr>
          <a:xfrm>
            <a:off x="1388100" y="1407000"/>
            <a:ext cx="6367800" cy="232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3" name="Google Shape;223;p8"/>
          <p:cNvGrpSpPr/>
          <p:nvPr/>
        </p:nvGrpSpPr>
        <p:grpSpPr>
          <a:xfrm>
            <a:off x="-894829" y="-931787"/>
            <a:ext cx="2748479" cy="3183137"/>
            <a:chOff x="-894829" y="-931787"/>
            <a:chExt cx="2748479" cy="3183137"/>
          </a:xfrm>
        </p:grpSpPr>
        <p:pic>
          <p:nvPicPr>
            <p:cNvPr id="224" name="Google Shape;224;p8"/>
            <p:cNvPicPr preferRelativeResize="0"/>
            <p:nvPr/>
          </p:nvPicPr>
          <p:blipFill>
            <a:blip r:embed="rId2">
              <a:alphaModFix/>
            </a:blip>
            <a:stretch>
              <a:fillRect/>
            </a:stretch>
          </p:blipFill>
          <p:spPr>
            <a:xfrm rot="10800000">
              <a:off x="-566726" y="-931787"/>
              <a:ext cx="2420376" cy="2383207"/>
            </a:xfrm>
            <a:prstGeom prst="rect">
              <a:avLst/>
            </a:prstGeom>
            <a:noFill/>
            <a:ln>
              <a:noFill/>
            </a:ln>
          </p:spPr>
        </p:pic>
        <p:sp>
          <p:nvSpPr>
            <p:cNvPr id="225" name="Google Shape;225;p8"/>
            <p:cNvSpPr/>
            <p:nvPr/>
          </p:nvSpPr>
          <p:spPr>
            <a:xfrm rot="10800000">
              <a:off x="-894829" y="272267"/>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6" name="Google Shape;226;p8"/>
          <p:cNvGrpSpPr/>
          <p:nvPr/>
        </p:nvGrpSpPr>
        <p:grpSpPr>
          <a:xfrm>
            <a:off x="108575" y="4056188"/>
            <a:ext cx="2655126" cy="1714399"/>
            <a:chOff x="108575" y="4056188"/>
            <a:chExt cx="2655126" cy="1714399"/>
          </a:xfrm>
        </p:grpSpPr>
        <p:grpSp>
          <p:nvGrpSpPr>
            <p:cNvPr id="227" name="Google Shape;227;p8"/>
            <p:cNvGrpSpPr/>
            <p:nvPr/>
          </p:nvGrpSpPr>
          <p:grpSpPr>
            <a:xfrm rot="10800000">
              <a:off x="1481091" y="4787322"/>
              <a:ext cx="1282610" cy="489908"/>
              <a:chOff x="2698560" y="4630320"/>
              <a:chExt cx="1732320" cy="661680"/>
            </a:xfrm>
          </p:grpSpPr>
          <p:sp>
            <p:nvSpPr>
              <p:cNvPr id="228" name="Google Shape;228;p8"/>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 name="Google Shape;229;p8"/>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 name="Google Shape;230;p8"/>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 name="Google Shape;231;p8"/>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 name="Google Shape;232;p8"/>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 name="Google Shape;233;p8"/>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 name="Google Shape;234;p8"/>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 name="Google Shape;235;p8"/>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 name="Google Shape;236;p8"/>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 name="Google Shape;237;p8"/>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 name="Google Shape;238;p8"/>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 name="Google Shape;239;p8"/>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 name="Google Shape;240;p8"/>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 name="Google Shape;241;p8"/>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 name="Google Shape;242;p8"/>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43" name="Google Shape;243;p8"/>
            <p:cNvPicPr preferRelativeResize="0"/>
            <p:nvPr/>
          </p:nvPicPr>
          <p:blipFill>
            <a:blip r:embed="rId3">
              <a:alphaModFix/>
            </a:blip>
            <a:stretch>
              <a:fillRect/>
            </a:stretch>
          </p:blipFill>
          <p:spPr>
            <a:xfrm rot="-6605069">
              <a:off x="236078" y="4297089"/>
              <a:ext cx="1374719" cy="1232597"/>
            </a:xfrm>
            <a:prstGeom prst="rect">
              <a:avLst/>
            </a:prstGeom>
            <a:noFill/>
            <a:ln>
              <a:noFill/>
            </a:ln>
          </p:spPr>
        </p:pic>
      </p:grpSp>
      <p:pic>
        <p:nvPicPr>
          <p:cNvPr id="244" name="Google Shape;244;p8"/>
          <p:cNvPicPr preferRelativeResize="0"/>
          <p:nvPr/>
        </p:nvPicPr>
        <p:blipFill>
          <a:blip r:embed="rId4">
            <a:alphaModFix/>
          </a:blip>
          <a:stretch>
            <a:fillRect/>
          </a:stretch>
        </p:blipFill>
        <p:spPr>
          <a:xfrm rot="-5400000">
            <a:off x="7030110" y="4136124"/>
            <a:ext cx="1474027" cy="1466599"/>
          </a:xfrm>
          <a:prstGeom prst="rect">
            <a:avLst/>
          </a:prstGeom>
          <a:noFill/>
          <a:ln>
            <a:noFill/>
          </a:ln>
        </p:spPr>
      </p:pic>
      <p:pic>
        <p:nvPicPr>
          <p:cNvPr id="245" name="Google Shape;245;p8"/>
          <p:cNvPicPr preferRelativeResize="0"/>
          <p:nvPr/>
        </p:nvPicPr>
        <p:blipFill>
          <a:blip r:embed="rId3">
            <a:alphaModFix/>
          </a:blip>
          <a:stretch>
            <a:fillRect/>
          </a:stretch>
        </p:blipFill>
        <p:spPr>
          <a:xfrm rot="-2121208">
            <a:off x="8552002" y="1211076"/>
            <a:ext cx="1374721" cy="1232596"/>
          </a:xfrm>
          <a:prstGeom prst="rect">
            <a:avLst/>
          </a:prstGeom>
          <a:noFill/>
          <a:ln>
            <a:noFill/>
          </a:ln>
        </p:spPr>
      </p:pic>
      <p:grpSp>
        <p:nvGrpSpPr>
          <p:cNvPr id="246" name="Google Shape;246;p8"/>
          <p:cNvGrpSpPr/>
          <p:nvPr/>
        </p:nvGrpSpPr>
        <p:grpSpPr>
          <a:xfrm flipH="1">
            <a:off x="8610882" y="2998883"/>
            <a:ext cx="270009" cy="666094"/>
            <a:chOff x="244857" y="2770283"/>
            <a:chExt cx="270009" cy="666094"/>
          </a:xfrm>
        </p:grpSpPr>
        <p:sp>
          <p:nvSpPr>
            <p:cNvPr id="247" name="Google Shape;247;p8"/>
            <p:cNvSpPr/>
            <p:nvPr/>
          </p:nvSpPr>
          <p:spPr>
            <a:xfrm rot="-5400000" flipH="1">
              <a:off x="245124"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 name="Google Shape;248;p8"/>
            <p:cNvSpPr/>
            <p:nvPr/>
          </p:nvSpPr>
          <p:spPr>
            <a:xfrm rot="-5400000" flipH="1">
              <a:off x="465023"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 name="Google Shape;249;p8"/>
            <p:cNvSpPr/>
            <p:nvPr/>
          </p:nvSpPr>
          <p:spPr>
            <a:xfrm rot="-5400000" flipH="1">
              <a:off x="244857"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 name="Google Shape;250;p8"/>
            <p:cNvSpPr/>
            <p:nvPr/>
          </p:nvSpPr>
          <p:spPr>
            <a:xfrm rot="-5400000" flipH="1">
              <a:off x="464756"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 name="Google Shape;251;p8"/>
            <p:cNvSpPr/>
            <p:nvPr/>
          </p:nvSpPr>
          <p:spPr>
            <a:xfrm rot="-5400000" flipH="1">
              <a:off x="244991"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 name="Google Shape;252;p8"/>
            <p:cNvSpPr/>
            <p:nvPr/>
          </p:nvSpPr>
          <p:spPr>
            <a:xfrm rot="-5400000" flipH="1">
              <a:off x="464890"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53" name="Google Shape;253;p8"/>
          <p:cNvGrpSpPr/>
          <p:nvPr/>
        </p:nvGrpSpPr>
        <p:grpSpPr>
          <a:xfrm>
            <a:off x="6335500" y="216667"/>
            <a:ext cx="2527886" cy="362995"/>
            <a:chOff x="6335500" y="216667"/>
            <a:chExt cx="2527886" cy="362995"/>
          </a:xfrm>
        </p:grpSpPr>
        <p:sp>
          <p:nvSpPr>
            <p:cNvPr id="254" name="Google Shape;254;p8"/>
            <p:cNvSpPr/>
            <p:nvPr/>
          </p:nvSpPr>
          <p:spPr>
            <a:xfrm>
              <a:off x="6335500"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 name="Google Shape;255;p8"/>
            <p:cNvSpPr/>
            <p:nvPr/>
          </p:nvSpPr>
          <p:spPr>
            <a:xfrm>
              <a:off x="6876739"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 name="Google Shape;256;p8"/>
            <p:cNvSpPr/>
            <p:nvPr/>
          </p:nvSpPr>
          <p:spPr>
            <a:xfrm>
              <a:off x="7417979"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7" name="Google Shape;257;p8"/>
            <p:cNvSpPr/>
            <p:nvPr/>
          </p:nvSpPr>
          <p:spPr>
            <a:xfrm>
              <a:off x="7959205"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8" name="Google Shape;258;p8"/>
            <p:cNvSpPr/>
            <p:nvPr/>
          </p:nvSpPr>
          <p:spPr>
            <a:xfrm>
              <a:off x="8500430"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259"/>
        <p:cNvGrpSpPr/>
        <p:nvPr/>
      </p:nvGrpSpPr>
      <p:grpSpPr>
        <a:xfrm>
          <a:off x="0" y="0"/>
          <a:ext cx="0" cy="0"/>
          <a:chOff x="0" y="0"/>
          <a:chExt cx="0" cy="0"/>
        </a:xfrm>
      </p:grpSpPr>
      <p:sp>
        <p:nvSpPr>
          <p:cNvPr id="260" name="Google Shape;260;p9"/>
          <p:cNvSpPr txBox="1">
            <a:spLocks noGrp="1"/>
          </p:cNvSpPr>
          <p:nvPr>
            <p:ph type="title"/>
          </p:nvPr>
        </p:nvSpPr>
        <p:spPr>
          <a:xfrm>
            <a:off x="1941750" y="1577000"/>
            <a:ext cx="5260500" cy="1287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7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1" name="Google Shape;261;p9"/>
          <p:cNvSpPr txBox="1">
            <a:spLocks noGrp="1"/>
          </p:cNvSpPr>
          <p:nvPr>
            <p:ph type="subTitle" idx="1"/>
          </p:nvPr>
        </p:nvSpPr>
        <p:spPr>
          <a:xfrm>
            <a:off x="1941750" y="2951800"/>
            <a:ext cx="5260500" cy="61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262" name="Google Shape;262;p9"/>
          <p:cNvGrpSpPr/>
          <p:nvPr/>
        </p:nvGrpSpPr>
        <p:grpSpPr>
          <a:xfrm>
            <a:off x="-1120292" y="239078"/>
            <a:ext cx="2599215" cy="2038910"/>
            <a:chOff x="-1120292" y="239078"/>
            <a:chExt cx="2599215" cy="2038910"/>
          </a:xfrm>
        </p:grpSpPr>
        <p:pic>
          <p:nvPicPr>
            <p:cNvPr id="263" name="Google Shape;263;p9"/>
            <p:cNvPicPr preferRelativeResize="0"/>
            <p:nvPr/>
          </p:nvPicPr>
          <p:blipFill>
            <a:blip r:embed="rId2">
              <a:alphaModFix/>
            </a:blip>
            <a:stretch>
              <a:fillRect/>
            </a:stretch>
          </p:blipFill>
          <p:spPr>
            <a:xfrm rot="2121208" flipH="1">
              <a:off x="-125649" y="523151"/>
              <a:ext cx="1374721" cy="1232596"/>
            </a:xfrm>
            <a:prstGeom prst="rect">
              <a:avLst/>
            </a:prstGeom>
            <a:noFill/>
            <a:ln>
              <a:noFill/>
            </a:ln>
          </p:spPr>
        </p:pic>
        <p:sp>
          <p:nvSpPr>
            <p:cNvPr id="264" name="Google Shape;264;p9"/>
            <p:cNvSpPr/>
            <p:nvPr/>
          </p:nvSpPr>
          <p:spPr>
            <a:xfrm rot="10800000" flipH="1">
              <a:off x="-1120292" y="298904"/>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65" name="Google Shape;265;p9"/>
          <p:cNvGrpSpPr/>
          <p:nvPr/>
        </p:nvGrpSpPr>
        <p:grpSpPr>
          <a:xfrm>
            <a:off x="-724676" y="4056188"/>
            <a:ext cx="2975534" cy="2383207"/>
            <a:chOff x="-724676" y="4056188"/>
            <a:chExt cx="2975534" cy="2383207"/>
          </a:xfrm>
        </p:grpSpPr>
        <p:pic>
          <p:nvPicPr>
            <p:cNvPr id="266" name="Google Shape;266;p9"/>
            <p:cNvPicPr preferRelativeResize="0"/>
            <p:nvPr/>
          </p:nvPicPr>
          <p:blipFill>
            <a:blip r:embed="rId3">
              <a:alphaModFix/>
            </a:blip>
            <a:stretch>
              <a:fillRect/>
            </a:stretch>
          </p:blipFill>
          <p:spPr>
            <a:xfrm rot="10800000" flipH="1">
              <a:off x="-724676" y="4056188"/>
              <a:ext cx="2420376" cy="2383207"/>
            </a:xfrm>
            <a:prstGeom prst="rect">
              <a:avLst/>
            </a:prstGeom>
            <a:noFill/>
            <a:ln>
              <a:noFill/>
            </a:ln>
          </p:spPr>
        </p:pic>
        <p:grpSp>
          <p:nvGrpSpPr>
            <p:cNvPr id="267" name="Google Shape;267;p9"/>
            <p:cNvGrpSpPr/>
            <p:nvPr/>
          </p:nvGrpSpPr>
          <p:grpSpPr>
            <a:xfrm rot="10800000" flipH="1">
              <a:off x="968248" y="4800547"/>
              <a:ext cx="1282610" cy="489908"/>
              <a:chOff x="2698560" y="4630320"/>
              <a:chExt cx="1732320" cy="661680"/>
            </a:xfrm>
          </p:grpSpPr>
          <p:sp>
            <p:nvSpPr>
              <p:cNvPr id="268" name="Google Shape;268;p9"/>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9"/>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9"/>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9"/>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2" name="Google Shape;272;p9"/>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3" name="Google Shape;273;p9"/>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 name="Google Shape;274;p9"/>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 name="Google Shape;275;p9"/>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 name="Google Shape;276;p9"/>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7" name="Google Shape;277;p9"/>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8" name="Google Shape;278;p9"/>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 name="Google Shape;279;p9"/>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 name="Google Shape;280;p9"/>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1" name="Google Shape;281;p9"/>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 name="Google Shape;282;p9"/>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283" name="Google Shape;283;p9"/>
          <p:cNvPicPr preferRelativeResize="0"/>
          <p:nvPr/>
        </p:nvPicPr>
        <p:blipFill>
          <a:blip r:embed="rId2">
            <a:alphaModFix/>
          </a:blip>
          <a:stretch>
            <a:fillRect/>
          </a:stretch>
        </p:blipFill>
        <p:spPr>
          <a:xfrm rot="10308733" flipH="1">
            <a:off x="6823027" y="4429201"/>
            <a:ext cx="1374718" cy="1232597"/>
          </a:xfrm>
          <a:prstGeom prst="rect">
            <a:avLst/>
          </a:prstGeom>
          <a:noFill/>
          <a:ln>
            <a:noFill/>
          </a:ln>
        </p:spPr>
      </p:pic>
      <p:pic>
        <p:nvPicPr>
          <p:cNvPr id="284" name="Google Shape;284;p9"/>
          <p:cNvPicPr preferRelativeResize="0"/>
          <p:nvPr/>
        </p:nvPicPr>
        <p:blipFill>
          <a:blip r:embed="rId4">
            <a:alphaModFix/>
          </a:blip>
          <a:stretch>
            <a:fillRect/>
          </a:stretch>
        </p:blipFill>
        <p:spPr>
          <a:xfrm rot="5400000" flipH="1">
            <a:off x="6753763" y="-533413"/>
            <a:ext cx="1609048" cy="1600927"/>
          </a:xfrm>
          <a:prstGeom prst="rect">
            <a:avLst/>
          </a:prstGeom>
          <a:noFill/>
          <a:ln>
            <a:noFill/>
          </a:ln>
        </p:spPr>
      </p:pic>
      <p:grpSp>
        <p:nvGrpSpPr>
          <p:cNvPr id="285" name="Google Shape;285;p9"/>
          <p:cNvGrpSpPr/>
          <p:nvPr/>
        </p:nvGrpSpPr>
        <p:grpSpPr>
          <a:xfrm>
            <a:off x="8613689" y="2027958"/>
            <a:ext cx="362955" cy="1604595"/>
            <a:chOff x="147014" y="3107658"/>
            <a:chExt cx="362955" cy="1604595"/>
          </a:xfrm>
        </p:grpSpPr>
        <p:sp>
          <p:nvSpPr>
            <p:cNvPr id="286" name="Google Shape;286;p9"/>
            <p:cNvSpPr/>
            <p:nvPr/>
          </p:nvSpPr>
          <p:spPr>
            <a:xfrm>
              <a:off x="147014" y="31076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 name="Google Shape;287;p9"/>
            <p:cNvSpPr/>
            <p:nvPr/>
          </p:nvSpPr>
          <p:spPr>
            <a:xfrm>
              <a:off x="147014" y="37284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8" name="Google Shape;288;p9"/>
            <p:cNvSpPr/>
            <p:nvPr/>
          </p:nvSpPr>
          <p:spPr>
            <a:xfrm>
              <a:off x="147014" y="43492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9" name="Google Shape;289;p9"/>
          <p:cNvGrpSpPr/>
          <p:nvPr/>
        </p:nvGrpSpPr>
        <p:grpSpPr>
          <a:xfrm rot="10800000" flipH="1">
            <a:off x="3594198" y="-114803"/>
            <a:ext cx="1282610" cy="489908"/>
            <a:chOff x="2698560" y="4630320"/>
            <a:chExt cx="1732320" cy="661680"/>
          </a:xfrm>
        </p:grpSpPr>
        <p:sp>
          <p:nvSpPr>
            <p:cNvPr id="290" name="Google Shape;290;p9"/>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 name="Google Shape;291;p9"/>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 name="Google Shape;292;p9"/>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9"/>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9"/>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5" name="Google Shape;295;p9"/>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 name="Google Shape;296;p9"/>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 name="Google Shape;297;p9"/>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8" name="Google Shape;298;p9"/>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9" name="Google Shape;299;p9"/>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9"/>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1" name="Google Shape;301;p9"/>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2" name="Google Shape;302;p9"/>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3" name="Google Shape;303;p9"/>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9"/>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two columns 1">
  <p:cSld name="BLANK_15">
    <p:spTree>
      <p:nvGrpSpPr>
        <p:cNvPr id="1" name="Shape 434"/>
        <p:cNvGrpSpPr/>
        <p:nvPr/>
      </p:nvGrpSpPr>
      <p:grpSpPr>
        <a:xfrm>
          <a:off x="0" y="0"/>
          <a:ext cx="0" cy="0"/>
          <a:chOff x="0" y="0"/>
          <a:chExt cx="0" cy="0"/>
        </a:xfrm>
      </p:grpSpPr>
      <p:sp>
        <p:nvSpPr>
          <p:cNvPr id="435" name="Google Shape;435;p15"/>
          <p:cNvSpPr txBox="1">
            <a:spLocks noGrp="1"/>
          </p:cNvSpPr>
          <p:nvPr>
            <p:ph type="title"/>
          </p:nvPr>
        </p:nvSpPr>
        <p:spPr>
          <a:xfrm>
            <a:off x="713100" y="54261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6" name="Google Shape;436;p15"/>
          <p:cNvSpPr txBox="1">
            <a:spLocks noGrp="1"/>
          </p:cNvSpPr>
          <p:nvPr>
            <p:ph type="subTitle" idx="1"/>
          </p:nvPr>
        </p:nvSpPr>
        <p:spPr>
          <a:xfrm>
            <a:off x="905875" y="1978150"/>
            <a:ext cx="3519600" cy="17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15"/>
          <p:cNvSpPr txBox="1">
            <a:spLocks noGrp="1"/>
          </p:cNvSpPr>
          <p:nvPr>
            <p:ph type="subTitle" idx="2"/>
          </p:nvPr>
        </p:nvSpPr>
        <p:spPr>
          <a:xfrm>
            <a:off x="4718425" y="1978150"/>
            <a:ext cx="3519600" cy="17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8" name="Google Shape;438;p15"/>
          <p:cNvGrpSpPr/>
          <p:nvPr/>
        </p:nvGrpSpPr>
        <p:grpSpPr>
          <a:xfrm>
            <a:off x="-1107067" y="3546404"/>
            <a:ext cx="2802767" cy="2892990"/>
            <a:chOff x="-1107067" y="3546404"/>
            <a:chExt cx="2802767" cy="2892990"/>
          </a:xfrm>
        </p:grpSpPr>
        <p:pic>
          <p:nvPicPr>
            <p:cNvPr id="439" name="Google Shape;439;p15"/>
            <p:cNvPicPr preferRelativeResize="0"/>
            <p:nvPr/>
          </p:nvPicPr>
          <p:blipFill>
            <a:blip r:embed="rId2">
              <a:alphaModFix/>
            </a:blip>
            <a:stretch>
              <a:fillRect/>
            </a:stretch>
          </p:blipFill>
          <p:spPr>
            <a:xfrm rot="10800000" flipH="1">
              <a:off x="-724676" y="4056188"/>
              <a:ext cx="2420376" cy="2383207"/>
            </a:xfrm>
            <a:prstGeom prst="rect">
              <a:avLst/>
            </a:prstGeom>
            <a:noFill/>
            <a:ln>
              <a:noFill/>
            </a:ln>
          </p:spPr>
        </p:pic>
        <p:sp>
          <p:nvSpPr>
            <p:cNvPr id="440" name="Google Shape;440;p15"/>
            <p:cNvSpPr/>
            <p:nvPr/>
          </p:nvSpPr>
          <p:spPr>
            <a:xfrm rot="10800000" flipH="1">
              <a:off x="-1107067" y="3546404"/>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41" name="Google Shape;441;p15"/>
          <p:cNvGrpSpPr/>
          <p:nvPr/>
        </p:nvGrpSpPr>
        <p:grpSpPr>
          <a:xfrm rot="10800000" flipH="1">
            <a:off x="2187448" y="4800547"/>
            <a:ext cx="1282610" cy="489908"/>
            <a:chOff x="2698560" y="4630320"/>
            <a:chExt cx="1732320" cy="661680"/>
          </a:xfrm>
        </p:grpSpPr>
        <p:sp>
          <p:nvSpPr>
            <p:cNvPr id="442" name="Google Shape;442;p15"/>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3" name="Google Shape;443;p15"/>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4" name="Google Shape;444;p15"/>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5" name="Google Shape;445;p15"/>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6" name="Google Shape;446;p15"/>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7" name="Google Shape;447;p15"/>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8" name="Google Shape;448;p15"/>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15"/>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0" name="Google Shape;450;p15"/>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15"/>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2" name="Google Shape;452;p15"/>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15"/>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15"/>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5" name="Google Shape;455;p15"/>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6" name="Google Shape;456;p15"/>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457" name="Google Shape;457;p15"/>
          <p:cNvPicPr preferRelativeResize="0"/>
          <p:nvPr/>
        </p:nvPicPr>
        <p:blipFill>
          <a:blip r:embed="rId3">
            <a:alphaModFix/>
          </a:blip>
          <a:stretch>
            <a:fillRect/>
          </a:stretch>
        </p:blipFill>
        <p:spPr>
          <a:xfrm rot="10308733" flipH="1">
            <a:off x="6670627" y="4429201"/>
            <a:ext cx="1374718" cy="1232597"/>
          </a:xfrm>
          <a:prstGeom prst="rect">
            <a:avLst/>
          </a:prstGeom>
          <a:noFill/>
          <a:ln>
            <a:noFill/>
          </a:ln>
        </p:spPr>
      </p:pic>
      <p:pic>
        <p:nvPicPr>
          <p:cNvPr id="458" name="Google Shape;458;p15"/>
          <p:cNvPicPr preferRelativeResize="0"/>
          <p:nvPr/>
        </p:nvPicPr>
        <p:blipFill>
          <a:blip r:embed="rId4">
            <a:alphaModFix/>
          </a:blip>
          <a:stretch>
            <a:fillRect/>
          </a:stretch>
        </p:blipFill>
        <p:spPr>
          <a:xfrm rot="5400000" flipH="1">
            <a:off x="7723738" y="-746513"/>
            <a:ext cx="1609048" cy="1600927"/>
          </a:xfrm>
          <a:prstGeom prst="rect">
            <a:avLst/>
          </a:prstGeom>
          <a:noFill/>
          <a:ln>
            <a:noFill/>
          </a:ln>
        </p:spPr>
      </p:pic>
      <p:grpSp>
        <p:nvGrpSpPr>
          <p:cNvPr id="459" name="Google Shape;459;p15"/>
          <p:cNvGrpSpPr/>
          <p:nvPr/>
        </p:nvGrpSpPr>
        <p:grpSpPr>
          <a:xfrm>
            <a:off x="8613689" y="2713758"/>
            <a:ext cx="362955" cy="1604595"/>
            <a:chOff x="147014" y="3107658"/>
            <a:chExt cx="362955" cy="1604595"/>
          </a:xfrm>
        </p:grpSpPr>
        <p:sp>
          <p:nvSpPr>
            <p:cNvPr id="460" name="Google Shape;460;p15"/>
            <p:cNvSpPr/>
            <p:nvPr/>
          </p:nvSpPr>
          <p:spPr>
            <a:xfrm>
              <a:off x="147014" y="31076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15"/>
            <p:cNvSpPr/>
            <p:nvPr/>
          </p:nvSpPr>
          <p:spPr>
            <a:xfrm>
              <a:off x="147014" y="37284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2" name="Google Shape;462;p15"/>
            <p:cNvSpPr/>
            <p:nvPr/>
          </p:nvSpPr>
          <p:spPr>
            <a:xfrm>
              <a:off x="147014" y="43492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63" name="Google Shape;463;p15"/>
          <p:cNvGrpSpPr/>
          <p:nvPr/>
        </p:nvGrpSpPr>
        <p:grpSpPr>
          <a:xfrm>
            <a:off x="-108254" y="-1178567"/>
            <a:ext cx="2622862" cy="1740432"/>
            <a:chOff x="-108254" y="-1178567"/>
            <a:chExt cx="2622862" cy="1740432"/>
          </a:xfrm>
        </p:grpSpPr>
        <p:pic>
          <p:nvPicPr>
            <p:cNvPr id="464" name="Google Shape;464;p15"/>
            <p:cNvPicPr preferRelativeResize="0"/>
            <p:nvPr/>
          </p:nvPicPr>
          <p:blipFill>
            <a:blip r:embed="rId3">
              <a:alphaModFix/>
            </a:blip>
            <a:stretch>
              <a:fillRect/>
            </a:stretch>
          </p:blipFill>
          <p:spPr>
            <a:xfrm rot="-1716933" flipH="1">
              <a:off x="102951" y="-924648"/>
              <a:ext cx="1374721" cy="1232595"/>
            </a:xfrm>
            <a:prstGeom prst="rect">
              <a:avLst/>
            </a:prstGeom>
            <a:noFill/>
            <a:ln>
              <a:noFill/>
            </a:ln>
          </p:spPr>
        </p:pic>
        <p:grpSp>
          <p:nvGrpSpPr>
            <p:cNvPr id="465" name="Google Shape;465;p15"/>
            <p:cNvGrpSpPr/>
            <p:nvPr/>
          </p:nvGrpSpPr>
          <p:grpSpPr>
            <a:xfrm rot="10800000" flipH="1">
              <a:off x="1231998" y="-114803"/>
              <a:ext cx="1282610" cy="489908"/>
              <a:chOff x="2698560" y="4630320"/>
              <a:chExt cx="1732320" cy="661680"/>
            </a:xfrm>
          </p:grpSpPr>
          <p:sp>
            <p:nvSpPr>
              <p:cNvPr id="466" name="Google Shape;466;p15"/>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7" name="Google Shape;467;p15"/>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8" name="Google Shape;468;p15"/>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9" name="Google Shape;469;p15"/>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15"/>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15"/>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2" name="Google Shape;472;p15"/>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3" name="Google Shape;473;p15"/>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4" name="Google Shape;474;p15"/>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5" name="Google Shape;475;p15"/>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6" name="Google Shape;476;p15"/>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7" name="Google Shape;477;p15"/>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8" name="Google Shape;478;p15"/>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9" name="Google Shape;479;p15"/>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0" name="Google Shape;480;p15"/>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ackground">
  <p:cSld name="BLANK_3">
    <p:spTree>
      <p:nvGrpSpPr>
        <p:cNvPr id="1" name="Shape 1080"/>
        <p:cNvGrpSpPr/>
        <p:nvPr/>
      </p:nvGrpSpPr>
      <p:grpSpPr>
        <a:xfrm>
          <a:off x="0" y="0"/>
          <a:ext cx="0" cy="0"/>
          <a:chOff x="0" y="0"/>
          <a:chExt cx="0" cy="0"/>
        </a:xfrm>
      </p:grpSpPr>
      <p:pic>
        <p:nvPicPr>
          <p:cNvPr id="1081" name="Google Shape;1081;p31"/>
          <p:cNvPicPr preferRelativeResize="0"/>
          <p:nvPr/>
        </p:nvPicPr>
        <p:blipFill>
          <a:blip r:embed="rId2">
            <a:alphaModFix/>
          </a:blip>
          <a:stretch>
            <a:fillRect/>
          </a:stretch>
        </p:blipFill>
        <p:spPr>
          <a:xfrm rot="9494924" flipH="1">
            <a:off x="7308762" y="-544322"/>
            <a:ext cx="1374715" cy="1232591"/>
          </a:xfrm>
          <a:prstGeom prst="rect">
            <a:avLst/>
          </a:prstGeom>
          <a:noFill/>
          <a:ln>
            <a:noFill/>
          </a:ln>
        </p:spPr>
      </p:pic>
      <p:grpSp>
        <p:nvGrpSpPr>
          <p:cNvPr id="1082" name="Google Shape;1082;p31"/>
          <p:cNvGrpSpPr/>
          <p:nvPr/>
        </p:nvGrpSpPr>
        <p:grpSpPr>
          <a:xfrm>
            <a:off x="184160" y="3277533"/>
            <a:ext cx="362955" cy="1604595"/>
            <a:chOff x="8600439" y="3277533"/>
            <a:chExt cx="362955" cy="1604595"/>
          </a:xfrm>
        </p:grpSpPr>
        <p:sp>
          <p:nvSpPr>
            <p:cNvPr id="1083" name="Google Shape;1083;p31"/>
            <p:cNvSpPr/>
            <p:nvPr/>
          </p:nvSpPr>
          <p:spPr>
            <a:xfrm>
              <a:off x="8600439" y="32775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4" name="Google Shape;1084;p31"/>
            <p:cNvSpPr/>
            <p:nvPr/>
          </p:nvSpPr>
          <p:spPr>
            <a:xfrm>
              <a:off x="8600439" y="38983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5" name="Google Shape;1085;p31"/>
            <p:cNvSpPr/>
            <p:nvPr/>
          </p:nvSpPr>
          <p:spPr>
            <a:xfrm>
              <a:off x="8600439" y="45191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86" name="Google Shape;1086;p31"/>
          <p:cNvGrpSpPr/>
          <p:nvPr/>
        </p:nvGrpSpPr>
        <p:grpSpPr>
          <a:xfrm flipH="1">
            <a:off x="7608950" y="-97117"/>
            <a:ext cx="1282610" cy="489908"/>
            <a:chOff x="2698560" y="4630320"/>
            <a:chExt cx="1732320" cy="661680"/>
          </a:xfrm>
        </p:grpSpPr>
        <p:sp>
          <p:nvSpPr>
            <p:cNvPr id="1087" name="Google Shape;1087;p31"/>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8" name="Google Shape;1088;p31"/>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9" name="Google Shape;1089;p31"/>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0" name="Google Shape;1090;p31"/>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1" name="Google Shape;1091;p31"/>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2" name="Google Shape;1092;p31"/>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3" name="Google Shape;1093;p31"/>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4" name="Google Shape;1094;p31"/>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5" name="Google Shape;1095;p31"/>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6" name="Google Shape;1096;p31"/>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7" name="Google Shape;1097;p31"/>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8" name="Google Shape;1098;p31"/>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9" name="Google Shape;1099;p31"/>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0" name="Google Shape;1100;p31"/>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1" name="Google Shape;1101;p31"/>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102" name="Google Shape;1102;p31"/>
          <p:cNvSpPr/>
          <p:nvPr/>
        </p:nvSpPr>
        <p:spPr>
          <a:xfrm rot="-5400000" flipH="1">
            <a:off x="-32448" y="-1355816"/>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1103" name="Google Shape;1103;p31"/>
          <p:cNvPicPr preferRelativeResize="0"/>
          <p:nvPr/>
        </p:nvPicPr>
        <p:blipFill>
          <a:blip r:embed="rId3">
            <a:alphaModFix/>
          </a:blip>
          <a:stretch>
            <a:fillRect/>
          </a:stretch>
        </p:blipFill>
        <p:spPr>
          <a:xfrm flipH="1">
            <a:off x="8098471" y="4277901"/>
            <a:ext cx="1839530" cy="18112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ackground 1">
  <p:cSld name="BLANK_2">
    <p:spTree>
      <p:nvGrpSpPr>
        <p:cNvPr id="1" name="Shape 1104"/>
        <p:cNvGrpSpPr/>
        <p:nvPr/>
      </p:nvGrpSpPr>
      <p:grpSpPr>
        <a:xfrm>
          <a:off x="0" y="0"/>
          <a:ext cx="0" cy="0"/>
          <a:chOff x="0" y="0"/>
          <a:chExt cx="0" cy="0"/>
        </a:xfrm>
      </p:grpSpPr>
      <p:grpSp>
        <p:nvGrpSpPr>
          <p:cNvPr id="1105" name="Google Shape;1105;p32"/>
          <p:cNvGrpSpPr/>
          <p:nvPr/>
        </p:nvGrpSpPr>
        <p:grpSpPr>
          <a:xfrm flipH="1">
            <a:off x="7778005" y="-1040400"/>
            <a:ext cx="2305969" cy="2386601"/>
            <a:chOff x="-1148919" y="-1040400"/>
            <a:chExt cx="2305969" cy="2386601"/>
          </a:xfrm>
        </p:grpSpPr>
        <p:pic>
          <p:nvPicPr>
            <p:cNvPr id="1106" name="Google Shape;1106;p32"/>
            <p:cNvPicPr preferRelativeResize="0"/>
            <p:nvPr/>
          </p:nvPicPr>
          <p:blipFill>
            <a:blip r:embed="rId2">
              <a:alphaModFix/>
            </a:blip>
            <a:stretch>
              <a:fillRect/>
            </a:stretch>
          </p:blipFill>
          <p:spPr>
            <a:xfrm rot="10800000">
              <a:off x="-787576" y="-568600"/>
              <a:ext cx="1944626" cy="1914801"/>
            </a:xfrm>
            <a:prstGeom prst="rect">
              <a:avLst/>
            </a:prstGeom>
            <a:noFill/>
            <a:ln>
              <a:noFill/>
            </a:ln>
          </p:spPr>
        </p:pic>
        <p:sp>
          <p:nvSpPr>
            <p:cNvPr id="1107" name="Google Shape;1107;p32"/>
            <p:cNvSpPr/>
            <p:nvPr/>
          </p:nvSpPr>
          <p:spPr>
            <a:xfrm>
              <a:off x="-1148919" y="-1040400"/>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08" name="Google Shape;1108;p32"/>
          <p:cNvGrpSpPr/>
          <p:nvPr/>
        </p:nvGrpSpPr>
        <p:grpSpPr>
          <a:xfrm flipH="1">
            <a:off x="-310719" y="-666675"/>
            <a:ext cx="1893126" cy="1714399"/>
            <a:chOff x="6590648" y="-666675"/>
            <a:chExt cx="1893126" cy="1714399"/>
          </a:xfrm>
        </p:grpSpPr>
        <p:pic>
          <p:nvPicPr>
            <p:cNvPr id="1109" name="Google Shape;1109;p32"/>
            <p:cNvPicPr preferRelativeResize="0"/>
            <p:nvPr/>
          </p:nvPicPr>
          <p:blipFill>
            <a:blip r:embed="rId3">
              <a:alphaModFix/>
            </a:blip>
            <a:stretch>
              <a:fillRect/>
            </a:stretch>
          </p:blipFill>
          <p:spPr>
            <a:xfrm rot="4194931">
              <a:off x="6981552" y="-425774"/>
              <a:ext cx="1374719" cy="1232597"/>
            </a:xfrm>
            <a:prstGeom prst="rect">
              <a:avLst/>
            </a:prstGeom>
            <a:noFill/>
            <a:ln>
              <a:noFill/>
            </a:ln>
          </p:spPr>
        </p:pic>
        <p:grpSp>
          <p:nvGrpSpPr>
            <p:cNvPr id="1110" name="Google Shape;1110;p32"/>
            <p:cNvGrpSpPr/>
            <p:nvPr/>
          </p:nvGrpSpPr>
          <p:grpSpPr>
            <a:xfrm>
              <a:off x="6590648" y="-97117"/>
              <a:ext cx="1282610" cy="489908"/>
              <a:chOff x="2698560" y="4630320"/>
              <a:chExt cx="1732320" cy="661680"/>
            </a:xfrm>
          </p:grpSpPr>
          <p:sp>
            <p:nvSpPr>
              <p:cNvPr id="1111" name="Google Shape;1111;p32"/>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2" name="Google Shape;1112;p32"/>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32"/>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32"/>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32"/>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32"/>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7" name="Google Shape;1117;p32"/>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32"/>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9" name="Google Shape;1119;p32"/>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0" name="Google Shape;1120;p32"/>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1" name="Google Shape;1121;p32"/>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2" name="Google Shape;1122;p32"/>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3" name="Google Shape;1123;p32"/>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32"/>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32"/>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6" name="Google Shape;1126;p32"/>
          <p:cNvGrpSpPr/>
          <p:nvPr/>
        </p:nvGrpSpPr>
        <p:grpSpPr>
          <a:xfrm flipH="1">
            <a:off x="3753993" y="4721936"/>
            <a:ext cx="666094" cy="270009"/>
            <a:chOff x="4945710" y="4695477"/>
            <a:chExt cx="666094" cy="270009"/>
          </a:xfrm>
        </p:grpSpPr>
        <p:sp>
          <p:nvSpPr>
            <p:cNvPr id="1127" name="Google Shape;1127;p32"/>
            <p:cNvSpPr/>
            <p:nvPr/>
          </p:nvSpPr>
          <p:spPr>
            <a:xfrm>
              <a:off x="4945710" y="469547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32"/>
            <p:cNvSpPr/>
            <p:nvPr/>
          </p:nvSpPr>
          <p:spPr>
            <a:xfrm>
              <a:off x="5253569" y="4695477"/>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32"/>
            <p:cNvSpPr/>
            <p:nvPr/>
          </p:nvSpPr>
          <p:spPr>
            <a:xfrm>
              <a:off x="5561960" y="4695477"/>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0" name="Google Shape;1130;p32"/>
            <p:cNvSpPr/>
            <p:nvPr/>
          </p:nvSpPr>
          <p:spPr>
            <a:xfrm>
              <a:off x="4945710" y="4915643"/>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32"/>
            <p:cNvSpPr/>
            <p:nvPr/>
          </p:nvSpPr>
          <p:spPr>
            <a:xfrm>
              <a:off x="5253569" y="4915643"/>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2" name="Google Shape;1132;p32"/>
            <p:cNvSpPr/>
            <p:nvPr/>
          </p:nvSpPr>
          <p:spPr>
            <a:xfrm>
              <a:off x="5561960" y="4915643"/>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1133" name="Google Shape;1133;p32"/>
          <p:cNvPicPr preferRelativeResize="0"/>
          <p:nvPr/>
        </p:nvPicPr>
        <p:blipFill>
          <a:blip r:embed="rId4">
            <a:alphaModFix/>
          </a:blip>
          <a:stretch>
            <a:fillRect/>
          </a:stretch>
        </p:blipFill>
        <p:spPr>
          <a:xfrm rot="5400000" flipH="1">
            <a:off x="28168" y="4195932"/>
            <a:ext cx="1474027" cy="1466599"/>
          </a:xfrm>
          <a:prstGeom prst="rect">
            <a:avLst/>
          </a:prstGeom>
          <a:noFill/>
          <a:ln>
            <a:noFill/>
          </a:ln>
        </p:spPr>
      </p:pic>
      <p:pic>
        <p:nvPicPr>
          <p:cNvPr id="1134" name="Google Shape;1134;p32"/>
          <p:cNvPicPr preferRelativeResize="0"/>
          <p:nvPr/>
        </p:nvPicPr>
        <p:blipFill>
          <a:blip r:embed="rId3">
            <a:alphaModFix/>
          </a:blip>
          <a:stretch>
            <a:fillRect/>
          </a:stretch>
        </p:blipFill>
        <p:spPr>
          <a:xfrm rot="10800000" flipH="1">
            <a:off x="7386187" y="4486655"/>
            <a:ext cx="1374716" cy="12325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000000"/>
            </a:gs>
            <a:gs pos="39999">
              <a:srgbClr val="0A128C"/>
            </a:gs>
            <a:gs pos="70000">
              <a:srgbClr val="181CC7"/>
            </a:gs>
            <a:gs pos="88000">
              <a:srgbClr val="7005D4"/>
            </a:gs>
            <a:gs pos="100000">
              <a:srgbClr val="8C3D91"/>
            </a:gs>
          </a:gsLst>
          <a:lin ang="5400000"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261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1pPr>
            <a:lvl2pPr lvl="1">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2pPr>
            <a:lvl3pPr lvl="2">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3pPr>
            <a:lvl4pPr lvl="3">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4pPr>
            <a:lvl5pPr lvl="4">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5pPr>
            <a:lvl6pPr lvl="5">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6pPr>
            <a:lvl7pPr lvl="6">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7pPr>
            <a:lvl8pPr lvl="7">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8pPr>
            <a:lvl9pPr lvl="8">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61" r:id="rId7"/>
    <p:sldLayoutId id="2147483677" r:id="rId8"/>
    <p:sldLayoutId id="2147483678"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5.jpg"/></Relationships>
</file>

<file path=ppt/slides/_rels/slide5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4.xml"/><Relationship Id="rId4" Type="http://schemas.openxmlformats.org/officeDocument/2006/relationships/image" Target="../media/image77.jpg"/></Relationships>
</file>

<file path=ppt/slides/_rels/slide5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1.jp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8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144"/>
        <p:cNvGrpSpPr/>
        <p:nvPr/>
      </p:nvGrpSpPr>
      <p:grpSpPr>
        <a:xfrm>
          <a:off x="0" y="0"/>
          <a:ext cx="0" cy="0"/>
          <a:chOff x="0" y="0"/>
          <a:chExt cx="0" cy="0"/>
        </a:xfrm>
      </p:grpSpPr>
      <p:sp>
        <p:nvSpPr>
          <p:cNvPr id="1146" name="Google Shape;1146;p36"/>
          <p:cNvSpPr txBox="1">
            <a:spLocks noGrp="1"/>
          </p:cNvSpPr>
          <p:nvPr>
            <p:ph type="subTitle" idx="1"/>
          </p:nvPr>
        </p:nvSpPr>
        <p:spPr>
          <a:xfrm>
            <a:off x="1315200" y="3200400"/>
            <a:ext cx="6513600" cy="574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i="1" dirty="0">
                <a:solidFill>
                  <a:schemeClr val="bg1"/>
                </a:solidFill>
                <a:effectLst>
                  <a:outerShdw blurRad="38100" dist="38100" dir="2700000" algn="tl">
                    <a:srgbClr val="000000">
                      <a:alpha val="43137"/>
                    </a:srgbClr>
                  </a:outerShdw>
                </a:effectLst>
              </a:rPr>
              <a:t>Oracle Global HCM enterprise structure implementation</a:t>
            </a:r>
            <a:endParaRPr b="1" i="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1041621" y="1057523"/>
            <a:ext cx="7283395" cy="1463040"/>
          </a:xfrm>
          <a:prstGeom prst="rect">
            <a:avLst/>
          </a:prstGeom>
          <a:noFill/>
        </p:spPr>
        <p:txBody>
          <a:bodyPr wrap="none" lIns="91440" tIns="45720" rIns="91440" bIns="45720">
            <a:prstTxWarp prst="textStop">
              <a:avLst/>
            </a:prstTxWarp>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38100" dist="38100" dir="2700000" algn="tl">
                    <a:srgbClr val="000000">
                      <a:alpha val="43137"/>
                    </a:srgbClr>
                  </a:outerShdw>
                </a:effectLst>
              </a:rPr>
              <a:t>A New Era for Roxcell Pharma </a:t>
            </a:r>
          </a:p>
          <a:p>
            <a:pPr algn="ctr"/>
            <a:r>
              <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38100" dist="38100" dir="2700000" algn="tl">
                    <a:srgbClr val="000000">
                      <a:alpha val="43137"/>
                    </a:srgbClr>
                  </a:outerShdw>
                </a:effectLst>
              </a:rPr>
              <a:t>HR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4" name="TextBox 3">
            <a:extLst>
              <a:ext uri="{FF2B5EF4-FFF2-40B4-BE49-F238E27FC236}">
                <a16:creationId xmlns:a16="http://schemas.microsoft.com/office/drawing/2014/main" xmlns="" id="{DF6E4341-969D-DEE7-CCDB-E9D911CD64E1}"/>
              </a:ext>
            </a:extLst>
          </p:cNvPr>
          <p:cNvSpPr txBox="1"/>
          <p:nvPr/>
        </p:nvSpPr>
        <p:spPr>
          <a:xfrm>
            <a:off x="151075" y="602322"/>
            <a:ext cx="8889559" cy="338554"/>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We created a user and a responsibility  for the company as a starting point on Oracle.</a:t>
            </a:r>
          </a:p>
        </p:txBody>
      </p:sp>
      <p:pic>
        <p:nvPicPr>
          <p:cNvPr id="5" name="Picture 4" descr="Create a user and password for the company">
            <a:extLst>
              <a:ext uri="{FF2B5EF4-FFF2-40B4-BE49-F238E27FC236}">
                <a16:creationId xmlns:a16="http://schemas.microsoft.com/office/drawing/2014/main" xmlns="" id="{177E6FDA-8AE8-B3CE-FF48-BCD43BB1C011}"/>
              </a:ext>
            </a:extLst>
          </p:cNvPr>
          <p:cNvPicPr>
            <a:picLocks noChangeAspect="1"/>
          </p:cNvPicPr>
          <p:nvPr/>
        </p:nvPicPr>
        <p:blipFill>
          <a:blip r:embed="rId3"/>
          <a:stretch>
            <a:fillRect/>
          </a:stretch>
        </p:blipFill>
        <p:spPr>
          <a:xfrm>
            <a:off x="158882" y="1113184"/>
            <a:ext cx="4029859" cy="267237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xmlns="" id="{7C1DA677-9DD6-813C-71B1-B2D5A0049857}"/>
              </a:ext>
            </a:extLst>
          </p:cNvPr>
          <p:cNvPicPr>
            <a:picLocks noChangeAspect="1"/>
          </p:cNvPicPr>
          <p:nvPr/>
        </p:nvPicPr>
        <p:blipFill>
          <a:blip r:embed="rId4"/>
          <a:srcRect t="1399" b="1"/>
          <a:stretch/>
        </p:blipFill>
        <p:spPr>
          <a:xfrm>
            <a:off x="4524292" y="1877590"/>
            <a:ext cx="4144940" cy="2765971"/>
          </a:xfrm>
          <a:prstGeom prst="rect">
            <a:avLst/>
          </a:prstGeom>
        </p:spPr>
      </p:pic>
      <p:sp>
        <p:nvSpPr>
          <p:cNvPr id="2" name="TextBox 1">
            <a:extLst>
              <a:ext uri="{FF2B5EF4-FFF2-40B4-BE49-F238E27FC236}">
                <a16:creationId xmlns:a16="http://schemas.microsoft.com/office/drawing/2014/main" xmlns="" id="{A5ADB5EF-52D7-C3EF-C3A0-EAE7B0CDE1AA}"/>
              </a:ext>
            </a:extLst>
          </p:cNvPr>
          <p:cNvSpPr txBox="1"/>
          <p:nvPr/>
        </p:nvSpPr>
        <p:spPr>
          <a:xfrm>
            <a:off x="3926957" y="1396612"/>
            <a:ext cx="5166214" cy="307777"/>
          </a:xfrm>
          <a:prstGeom prst="rect">
            <a:avLst/>
          </a:prstGeom>
          <a:noFill/>
        </p:spPr>
        <p:txBody>
          <a:bodyPr wrap="square" rtlCol="0">
            <a:spAutoFit/>
          </a:bodyPr>
          <a:lstStyle/>
          <a:p>
            <a:pPr algn="ctr"/>
            <a:r>
              <a:rPr lang="en-US" b="1" dirty="0">
                <a:solidFill>
                  <a:schemeClr val="bg1"/>
                </a:solidFill>
                <a:latin typeface="Merriweather" panose="00000500000000000000" pitchFamily="2" charset="0"/>
              </a:rPr>
              <a:t>System administrator – Security – User - Define</a:t>
            </a:r>
          </a:p>
        </p:txBody>
      </p:sp>
      <p:sp>
        <p:nvSpPr>
          <p:cNvPr id="3" name="TextBox 2">
            <a:extLst>
              <a:ext uri="{FF2B5EF4-FFF2-40B4-BE49-F238E27FC236}">
                <a16:creationId xmlns:a16="http://schemas.microsoft.com/office/drawing/2014/main" xmlns="" id="{01883CA0-29A2-8155-F064-0E4675FFF6DC}"/>
              </a:ext>
            </a:extLst>
          </p:cNvPr>
          <p:cNvSpPr txBox="1"/>
          <p:nvPr/>
        </p:nvSpPr>
        <p:spPr>
          <a:xfrm>
            <a:off x="-265808" y="3944881"/>
            <a:ext cx="5166214" cy="523220"/>
          </a:xfrm>
          <a:prstGeom prst="rect">
            <a:avLst/>
          </a:prstGeom>
          <a:noFill/>
        </p:spPr>
        <p:txBody>
          <a:bodyPr wrap="square" rtlCol="0">
            <a:spAutoFit/>
          </a:bodyPr>
          <a:lstStyle/>
          <a:p>
            <a:pPr algn="ctr"/>
            <a:r>
              <a:rPr lang="en-US" b="1" dirty="0">
                <a:solidFill>
                  <a:schemeClr val="bg1"/>
                </a:solidFill>
                <a:latin typeface="Merriweather" panose="00000500000000000000" pitchFamily="2" charset="0"/>
              </a:rPr>
              <a:t>System administrator – Security – Responsibility- Define</a:t>
            </a:r>
          </a:p>
        </p:txBody>
      </p:sp>
    </p:spTree>
    <p:extLst>
      <p:ext uri="{BB962C8B-B14F-4D97-AF65-F5344CB8AC3E}">
        <p14:creationId xmlns:p14="http://schemas.microsoft.com/office/powerpoint/2010/main" val="305784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4" name="TextBox 3">
            <a:extLst>
              <a:ext uri="{FF2B5EF4-FFF2-40B4-BE49-F238E27FC236}">
                <a16:creationId xmlns:a16="http://schemas.microsoft.com/office/drawing/2014/main" xmlns="" id="{DF6E4341-969D-DEE7-CCDB-E9D911CD64E1}"/>
              </a:ext>
            </a:extLst>
          </p:cNvPr>
          <p:cNvSpPr txBox="1"/>
          <p:nvPr/>
        </p:nvSpPr>
        <p:spPr>
          <a:xfrm>
            <a:off x="151074" y="290244"/>
            <a:ext cx="8889559" cy="584775"/>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Then we  create the key  </a:t>
            </a:r>
            <a:r>
              <a:rPr lang="en-US" sz="1600" b="1" i="1" dirty="0" err="1">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flexfields</a:t>
            </a: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which  are  enable us to represent the unique structure of our business organization such as jobs, positions , and grades,   etc.</a:t>
            </a:r>
          </a:p>
        </p:txBody>
      </p:sp>
      <p:graphicFrame>
        <p:nvGraphicFramePr>
          <p:cNvPr id="2" name="Diagram 1"/>
          <p:cNvGraphicFramePr/>
          <p:nvPr>
            <p:extLst>
              <p:ext uri="{D42A27DB-BD31-4B8C-83A1-F6EECF244321}">
                <p14:modId xmlns:p14="http://schemas.microsoft.com/office/powerpoint/2010/main" val="2738289216"/>
              </p:ext>
            </p:extLst>
          </p:nvPr>
        </p:nvGraphicFramePr>
        <p:xfrm>
          <a:off x="906449" y="1025718"/>
          <a:ext cx="7378810" cy="3188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27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4" name="TextBox 3">
            <a:extLst>
              <a:ext uri="{FF2B5EF4-FFF2-40B4-BE49-F238E27FC236}">
                <a16:creationId xmlns:a16="http://schemas.microsoft.com/office/drawing/2014/main" xmlns="" id="{DF6E4341-969D-DEE7-CCDB-E9D911CD64E1}"/>
              </a:ext>
            </a:extLst>
          </p:cNvPr>
          <p:cNvSpPr txBox="1"/>
          <p:nvPr/>
        </p:nvSpPr>
        <p:spPr>
          <a:xfrm>
            <a:off x="151074" y="290244"/>
            <a:ext cx="8889559" cy="338554"/>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Here is the example of job key  flexfield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599" y="981260"/>
            <a:ext cx="5765377" cy="3836236"/>
          </a:xfrm>
          <a:prstGeom prst="rect">
            <a:avLst/>
          </a:prstGeom>
        </p:spPr>
      </p:pic>
      <p:sp>
        <p:nvSpPr>
          <p:cNvPr id="2" name="TextBox 1">
            <a:extLst>
              <a:ext uri="{FF2B5EF4-FFF2-40B4-BE49-F238E27FC236}">
                <a16:creationId xmlns:a16="http://schemas.microsoft.com/office/drawing/2014/main" xmlns="" id="{1EDBB47E-223C-55D5-B88F-5BD6FAF16E4B}"/>
              </a:ext>
            </a:extLst>
          </p:cNvPr>
          <p:cNvSpPr txBox="1"/>
          <p:nvPr/>
        </p:nvSpPr>
        <p:spPr>
          <a:xfrm>
            <a:off x="252549" y="588545"/>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System administrator – Application – Flexfield – Key - Segment</a:t>
            </a:r>
          </a:p>
        </p:txBody>
      </p:sp>
    </p:spTree>
    <p:extLst>
      <p:ext uri="{BB962C8B-B14F-4D97-AF65-F5344CB8AC3E}">
        <p14:creationId xmlns:p14="http://schemas.microsoft.com/office/powerpoint/2010/main" val="160415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F943949-2FDA-4F79-60F9-E45BB4D278F1}"/>
              </a:ext>
            </a:extLst>
          </p:cNvPr>
          <p:cNvPicPr>
            <a:picLocks noChangeAspect="1"/>
          </p:cNvPicPr>
          <p:nvPr/>
        </p:nvPicPr>
        <p:blipFill>
          <a:blip r:embed="rId2"/>
          <a:srcRect l="674"/>
          <a:stretch/>
        </p:blipFill>
        <p:spPr>
          <a:xfrm>
            <a:off x="1741334" y="987498"/>
            <a:ext cx="5699015" cy="3855289"/>
          </a:xfrm>
          <a:prstGeom prst="rect">
            <a:avLst/>
          </a:prstGeom>
          <a:ln>
            <a:solidFill>
              <a:schemeClr val="tx1"/>
            </a:solidFill>
          </a:ln>
        </p:spPr>
      </p:pic>
      <p:pic>
        <p:nvPicPr>
          <p:cNvPr id="6" name="Picture 5">
            <a:extLst>
              <a:ext uri="{FF2B5EF4-FFF2-40B4-BE49-F238E27FC236}">
                <a16:creationId xmlns:a16="http://schemas.microsoft.com/office/drawing/2014/main" xmlns="" id="{20713FBB-9549-C5EB-2805-B5A5617E6581}"/>
              </a:ext>
            </a:extLst>
          </p:cNvPr>
          <p:cNvPicPr>
            <a:picLocks noChangeAspect="1"/>
          </p:cNvPicPr>
          <p:nvPr/>
        </p:nvPicPr>
        <p:blipFill>
          <a:blip r:embed="rId3"/>
          <a:srcRect l="18882" t="16716" r="42394" b="39012"/>
          <a:stretch/>
        </p:blipFill>
        <p:spPr>
          <a:xfrm>
            <a:off x="6182095" y="2070774"/>
            <a:ext cx="168893" cy="134199"/>
          </a:xfrm>
          <a:prstGeom prst="rect">
            <a:avLst/>
          </a:prstGeom>
        </p:spPr>
      </p:pic>
      <p:sp>
        <p:nvSpPr>
          <p:cNvPr id="7" name="TextBox 6">
            <a:extLst>
              <a:ext uri="{FF2B5EF4-FFF2-40B4-BE49-F238E27FC236}">
                <a16:creationId xmlns:a16="http://schemas.microsoft.com/office/drawing/2014/main" xmlns="" id="{CF49CCC7-1F09-A8E2-20C4-65D2F868E6C3}"/>
              </a:ext>
            </a:extLst>
          </p:cNvPr>
          <p:cNvSpPr txBox="1"/>
          <p:nvPr/>
        </p:nvSpPr>
        <p:spPr>
          <a:xfrm>
            <a:off x="381661" y="271656"/>
            <a:ext cx="8674873" cy="338554"/>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Then, I have set location for the company, which is considered its legal address.</a:t>
            </a:r>
          </a:p>
        </p:txBody>
      </p:sp>
      <p:sp>
        <p:nvSpPr>
          <p:cNvPr id="5" name="TextBox 4">
            <a:extLst>
              <a:ext uri="{FF2B5EF4-FFF2-40B4-BE49-F238E27FC236}">
                <a16:creationId xmlns:a16="http://schemas.microsoft.com/office/drawing/2014/main" xmlns="" id="{C2D81468-C9F1-5CB9-42BA-4D79394D356E}"/>
              </a:ext>
            </a:extLst>
          </p:cNvPr>
          <p:cNvSpPr txBox="1"/>
          <p:nvPr/>
        </p:nvSpPr>
        <p:spPr>
          <a:xfrm>
            <a:off x="252549" y="588545"/>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Location</a:t>
            </a:r>
          </a:p>
        </p:txBody>
      </p:sp>
    </p:spTree>
    <p:extLst>
      <p:ext uri="{BB962C8B-B14F-4D97-AF65-F5344CB8AC3E}">
        <p14:creationId xmlns:p14="http://schemas.microsoft.com/office/powerpoint/2010/main" val="595757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91763" y="362071"/>
            <a:ext cx="7688912" cy="553998"/>
          </a:xfrm>
          <a:prstGeom prst="rect">
            <a:avLst/>
          </a:prstGeom>
        </p:spPr>
        <p:txBody>
          <a:bodyPr wrap="square">
            <a:spAutoFit/>
          </a:bodyPr>
          <a:lstStyle/>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After that, I established the business group &amp; its key </a:t>
            </a:r>
            <a:r>
              <a:rPr lang="en-US" altLang="en-US" sz="1600" b="1" i="1" dirty="0" err="1">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flexfields</a:t>
            </a:r>
            <a:endPar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endParaRPr>
          </a:p>
          <a:p>
            <a:pPr lvl="0" algn="ctr" eaLnBrk="0" fontAlgn="base" hangingPunct="0">
              <a:spcBef>
                <a:spcPct val="0"/>
              </a:spcBef>
              <a:spcAft>
                <a:spcPct val="0"/>
              </a:spcAft>
              <a:buClrTx/>
            </a:pPr>
            <a:endParaRPr lang="en-US" altLang="en-US" dirty="0">
              <a:solidFill>
                <a:schemeClr val="bg1"/>
              </a:solidFill>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47" y="1056475"/>
            <a:ext cx="5606274" cy="361979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xmlns="" id="{44D0644A-42C1-7904-4BAC-23FE3C4A02F9}"/>
              </a:ext>
            </a:extLst>
          </p:cNvPr>
          <p:cNvPicPr>
            <a:picLocks noChangeAspect="1"/>
          </p:cNvPicPr>
          <p:nvPr/>
        </p:nvPicPr>
        <p:blipFill>
          <a:blip r:embed="rId3"/>
          <a:srcRect l="736" t="775" r="547"/>
          <a:stretch/>
        </p:blipFill>
        <p:spPr>
          <a:xfrm>
            <a:off x="4944831" y="2484542"/>
            <a:ext cx="3930913" cy="2560655"/>
          </a:xfrm>
          <a:prstGeom prst="rect">
            <a:avLst/>
          </a:prstGeom>
          <a:ln>
            <a:solidFill>
              <a:schemeClr val="tx1"/>
            </a:solidFill>
          </a:ln>
        </p:spPr>
      </p:pic>
      <p:sp>
        <p:nvSpPr>
          <p:cNvPr id="3" name="TextBox 2">
            <a:extLst>
              <a:ext uri="{FF2B5EF4-FFF2-40B4-BE49-F238E27FC236}">
                <a16:creationId xmlns:a16="http://schemas.microsoft.com/office/drawing/2014/main" xmlns="" id="{65318080-1CCA-894F-97A6-2CBE2E669AC3}"/>
              </a:ext>
            </a:extLst>
          </p:cNvPr>
          <p:cNvSpPr txBox="1"/>
          <p:nvPr/>
        </p:nvSpPr>
        <p:spPr>
          <a:xfrm>
            <a:off x="252549" y="645250"/>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Organization - Description</a:t>
            </a:r>
          </a:p>
        </p:txBody>
      </p:sp>
    </p:spTree>
    <p:extLst>
      <p:ext uri="{BB962C8B-B14F-4D97-AF65-F5344CB8AC3E}">
        <p14:creationId xmlns:p14="http://schemas.microsoft.com/office/powerpoint/2010/main" val="3085711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xmlns="" id="{983775C9-DECE-98F7-9C4B-0E936200F4DA}"/>
              </a:ext>
            </a:extLst>
          </p:cNvPr>
          <p:cNvPicPr>
            <a:picLocks noChangeAspect="1"/>
          </p:cNvPicPr>
          <p:nvPr/>
        </p:nvPicPr>
        <p:blipFill>
          <a:blip r:embed="rId3"/>
          <a:srcRect b="67711"/>
          <a:stretch/>
        </p:blipFill>
        <p:spPr>
          <a:xfrm>
            <a:off x="1425395" y="3914242"/>
            <a:ext cx="5887334" cy="1068756"/>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xmlns="" id="{6FE8F6B2-2A29-3DED-8042-5723CEB46DCF}"/>
              </a:ext>
            </a:extLst>
          </p:cNvPr>
          <p:cNvPicPr>
            <a:picLocks noChangeAspect="1"/>
          </p:cNvPicPr>
          <p:nvPr/>
        </p:nvPicPr>
        <p:blipFill>
          <a:blip r:embed="rId4"/>
          <a:srcRect b="67425"/>
          <a:stretch/>
        </p:blipFill>
        <p:spPr>
          <a:xfrm>
            <a:off x="228896" y="1081937"/>
            <a:ext cx="5887334" cy="1078237"/>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xmlns="" id="{D1625954-F122-EEA0-34B7-0E5A0056635C}"/>
              </a:ext>
            </a:extLst>
          </p:cNvPr>
          <p:cNvPicPr>
            <a:picLocks noChangeAspect="1"/>
          </p:cNvPicPr>
          <p:nvPr/>
        </p:nvPicPr>
        <p:blipFill>
          <a:blip r:embed="rId5"/>
          <a:srcRect b="67354"/>
          <a:stretch/>
        </p:blipFill>
        <p:spPr>
          <a:xfrm>
            <a:off x="710475" y="2041386"/>
            <a:ext cx="5887334" cy="1080594"/>
          </a:xfrm>
          <a:prstGeom prst="rect">
            <a:avLst/>
          </a:prstGeom>
          <a:ln>
            <a:solidFill>
              <a:schemeClr val="tx1"/>
            </a:solidFill>
          </a:ln>
        </p:spPr>
      </p:pic>
      <p:pic>
        <p:nvPicPr>
          <p:cNvPr id="10" name="Picture 9" descr="A screenshot of a computer&#10;&#10;AI-generated content may be incorrect.">
            <a:extLst>
              <a:ext uri="{FF2B5EF4-FFF2-40B4-BE49-F238E27FC236}">
                <a16:creationId xmlns:a16="http://schemas.microsoft.com/office/drawing/2014/main" xmlns="" id="{AF3D1198-8652-6A7A-B231-FD9E1B21BC79}"/>
              </a:ext>
            </a:extLst>
          </p:cNvPr>
          <p:cNvPicPr>
            <a:picLocks noChangeAspect="1"/>
          </p:cNvPicPr>
          <p:nvPr/>
        </p:nvPicPr>
        <p:blipFill>
          <a:blip r:embed="rId6"/>
          <a:srcRect b="70727"/>
          <a:stretch/>
        </p:blipFill>
        <p:spPr>
          <a:xfrm>
            <a:off x="1109382" y="2945288"/>
            <a:ext cx="5887334" cy="968954"/>
          </a:xfrm>
          <a:prstGeom prst="rect">
            <a:avLst/>
          </a:prstGeom>
          <a:ln>
            <a:solidFill>
              <a:schemeClr val="tx1"/>
            </a:solidFill>
          </a:ln>
        </p:spPr>
      </p:pic>
      <p:sp>
        <p:nvSpPr>
          <p:cNvPr id="11" name="TextBox 10">
            <a:extLst>
              <a:ext uri="{FF2B5EF4-FFF2-40B4-BE49-F238E27FC236}">
                <a16:creationId xmlns:a16="http://schemas.microsoft.com/office/drawing/2014/main" xmlns="" id="{0306706C-A5A1-0833-00D0-DC762383A366}"/>
              </a:ext>
            </a:extLst>
          </p:cNvPr>
          <p:cNvSpPr txBox="1"/>
          <p:nvPr/>
        </p:nvSpPr>
        <p:spPr>
          <a:xfrm>
            <a:off x="333154" y="181550"/>
            <a:ext cx="8810846"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  To make sure everything works smoothly, we defined the 4 security profiles.</a:t>
            </a:r>
            <a:endParaRPr lang="en-US" sz="1100" b="1" dirty="0">
              <a:solidFill>
                <a:schemeClr val="bg1"/>
              </a:solidFill>
              <a:effectLst>
                <a:outerShdw blurRad="38100" dist="38100" dir="2700000" algn="tl">
                  <a:srgbClr val="000000">
                    <a:alpha val="43137"/>
                  </a:srgbClr>
                </a:outerShdw>
              </a:effectLst>
              <a:latin typeface="Merriweather" panose="00000500000000000000" pitchFamily="2" charset="0"/>
            </a:endParaRPr>
          </a:p>
        </p:txBody>
      </p:sp>
      <p:sp>
        <p:nvSpPr>
          <p:cNvPr id="2" name="TextBox 1">
            <a:extLst>
              <a:ext uri="{FF2B5EF4-FFF2-40B4-BE49-F238E27FC236}">
                <a16:creationId xmlns:a16="http://schemas.microsoft.com/office/drawing/2014/main" xmlns="" id="{3A99EE35-1465-4189-B594-1A322A2FD836}"/>
              </a:ext>
            </a:extLst>
          </p:cNvPr>
          <p:cNvSpPr txBox="1"/>
          <p:nvPr/>
        </p:nvSpPr>
        <p:spPr>
          <a:xfrm>
            <a:off x="-101864" y="602720"/>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System administrator – Profile - System</a:t>
            </a:r>
          </a:p>
        </p:txBody>
      </p:sp>
    </p:spTree>
    <p:extLst>
      <p:ext uri="{BB962C8B-B14F-4D97-AF65-F5344CB8AC3E}">
        <p14:creationId xmlns:p14="http://schemas.microsoft.com/office/powerpoint/2010/main" val="180161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574" y="2723140"/>
            <a:ext cx="5438692" cy="242036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3" y="908852"/>
            <a:ext cx="5550008" cy="2674248"/>
          </a:xfrm>
          <a:prstGeom prst="rect">
            <a:avLst/>
          </a:prstGeom>
        </p:spPr>
      </p:pic>
      <p:sp>
        <p:nvSpPr>
          <p:cNvPr id="6" name="Rectangle 5"/>
          <p:cNvSpPr/>
          <p:nvPr/>
        </p:nvSpPr>
        <p:spPr>
          <a:xfrm>
            <a:off x="127223" y="77855"/>
            <a:ext cx="8563553" cy="830997"/>
          </a:xfrm>
          <a:prstGeom prst="rect">
            <a:avLst/>
          </a:prstGeom>
        </p:spPr>
        <p:txBody>
          <a:bodyPr wrap="square">
            <a:spAutoFit/>
          </a:bodyPr>
          <a:lstStyle/>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Defining  &amp; setup legal entities in Oracle HCM,</a:t>
            </a:r>
          </a:p>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Assigning  appropriate details such as tax identification numbers, legal addresses, and jurisdictions.</a:t>
            </a:r>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208348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99217608"/>
              </p:ext>
            </p:extLst>
          </p:nvPr>
        </p:nvGraphicFramePr>
        <p:xfrm>
          <a:off x="573932" y="539750"/>
          <a:ext cx="828796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127222" y="204872"/>
            <a:ext cx="8563553" cy="584775"/>
          </a:xfrm>
          <a:prstGeom prst="rect">
            <a:avLst/>
          </a:prstGeom>
        </p:spPr>
        <p:txBody>
          <a:bodyPr wrap="square">
            <a:spAutoFit/>
          </a:bodyPr>
          <a:lstStyle/>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Creating  business units and define their roles within the enterprise &amp;</a:t>
            </a:r>
          </a:p>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defining  intercompany relationships.</a:t>
            </a:r>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81202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1ED3E01-EF68-1BAB-B08D-8E058591B9E9}"/>
              </a:ext>
            </a:extLst>
          </p:cNvPr>
          <p:cNvSpPr txBox="1"/>
          <p:nvPr/>
        </p:nvSpPr>
        <p:spPr>
          <a:xfrm>
            <a:off x="91440" y="149021"/>
            <a:ext cx="8961120"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Then, we  Configure Departments and Locations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795352"/>
            <a:ext cx="4266551" cy="254791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06" y="2625218"/>
            <a:ext cx="4151784" cy="247588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777" y="795352"/>
            <a:ext cx="4256506" cy="253121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947" y="2615499"/>
            <a:ext cx="4174166" cy="2485607"/>
          </a:xfrm>
          <a:prstGeom prst="rect">
            <a:avLst/>
          </a:prstGeom>
        </p:spPr>
      </p:pic>
      <p:sp>
        <p:nvSpPr>
          <p:cNvPr id="2" name="TextBox 1">
            <a:extLst>
              <a:ext uri="{FF2B5EF4-FFF2-40B4-BE49-F238E27FC236}">
                <a16:creationId xmlns:a16="http://schemas.microsoft.com/office/drawing/2014/main" xmlns="" id="{875946B2-4226-7FE2-2484-251506F2881B}"/>
              </a:ext>
            </a:extLst>
          </p:cNvPr>
          <p:cNvSpPr txBox="1"/>
          <p:nvPr/>
        </p:nvSpPr>
        <p:spPr>
          <a:xfrm>
            <a:off x="252549" y="468046"/>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Organization - Description</a:t>
            </a:r>
          </a:p>
        </p:txBody>
      </p:sp>
    </p:spTree>
    <p:extLst>
      <p:ext uri="{BB962C8B-B14F-4D97-AF65-F5344CB8AC3E}">
        <p14:creationId xmlns:p14="http://schemas.microsoft.com/office/powerpoint/2010/main" val="321439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3D14E0E-62F6-30B4-A1DB-8B685A352D50}"/>
              </a:ext>
            </a:extLst>
          </p:cNvPr>
          <p:cNvSpPr txBox="1"/>
          <p:nvPr/>
        </p:nvSpPr>
        <p:spPr>
          <a:xfrm>
            <a:off x="136187" y="116243"/>
            <a:ext cx="8691777" cy="646331"/>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Finally, we created the organization</a:t>
            </a:r>
            <a:r>
              <a:rPr lang="ar-EG" sz="1800" b="1" dirty="0">
                <a:solidFill>
                  <a:schemeClr val="bg1"/>
                </a:solidFill>
                <a:effectLst>
                  <a:outerShdw blurRad="38100" dist="38100" dir="2700000" algn="tl">
                    <a:srgbClr val="000000">
                      <a:alpha val="43137"/>
                    </a:srgbClr>
                  </a:outerShdw>
                </a:effectLst>
              </a:rPr>
              <a:t> </a:t>
            </a:r>
            <a:r>
              <a:rPr lang="en-US" sz="1800" b="1" dirty="0">
                <a:solidFill>
                  <a:schemeClr val="bg1"/>
                </a:solidFill>
                <a:effectLst>
                  <a:outerShdw blurRad="38100" dist="38100" dir="2700000" algn="tl">
                    <a:srgbClr val="000000">
                      <a:alpha val="43137"/>
                    </a:srgbClr>
                  </a:outerShdw>
                </a:effectLst>
              </a:rPr>
              <a:t>hierarchy for the company and assigned managers and supervisors to the organization hierarchy.</a:t>
            </a:r>
          </a:p>
        </p:txBody>
      </p:sp>
      <p:pic>
        <p:nvPicPr>
          <p:cNvPr id="4" name="Picture 3" descr="A screenshot of a computer&#10;&#10;Description automatically generated">
            <a:extLst>
              <a:ext uri="{FF2B5EF4-FFF2-40B4-BE49-F238E27FC236}">
                <a16:creationId xmlns:a16="http://schemas.microsoft.com/office/drawing/2014/main" xmlns="" id="{CDC1C7D4-BBFD-3619-851A-3ACA847FAF65}"/>
              </a:ext>
            </a:extLst>
          </p:cNvPr>
          <p:cNvPicPr>
            <a:picLocks noChangeAspect="1"/>
          </p:cNvPicPr>
          <p:nvPr/>
        </p:nvPicPr>
        <p:blipFill>
          <a:blip r:embed="rId2"/>
          <a:stretch>
            <a:fillRect/>
          </a:stretch>
        </p:blipFill>
        <p:spPr>
          <a:xfrm>
            <a:off x="436597" y="1101686"/>
            <a:ext cx="7471989" cy="3927673"/>
          </a:xfrm>
          <a:prstGeom prst="rect">
            <a:avLst/>
          </a:prstGeom>
        </p:spPr>
      </p:pic>
      <p:sp>
        <p:nvSpPr>
          <p:cNvPr id="2" name="TextBox 1">
            <a:extLst>
              <a:ext uri="{FF2B5EF4-FFF2-40B4-BE49-F238E27FC236}">
                <a16:creationId xmlns:a16="http://schemas.microsoft.com/office/drawing/2014/main" xmlns="" id="{F92A288F-5B2D-E350-9B38-B280E2B1F798}"/>
              </a:ext>
            </a:extLst>
          </p:cNvPr>
          <p:cNvSpPr txBox="1"/>
          <p:nvPr/>
        </p:nvSpPr>
        <p:spPr>
          <a:xfrm>
            <a:off x="252549" y="716130"/>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Organization - Hierarchy</a:t>
            </a:r>
          </a:p>
        </p:txBody>
      </p:sp>
    </p:spTree>
    <p:extLst>
      <p:ext uri="{BB962C8B-B14F-4D97-AF65-F5344CB8AC3E}">
        <p14:creationId xmlns:p14="http://schemas.microsoft.com/office/powerpoint/2010/main" val="39733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FEFF96-13F0-EBCE-3CC6-691732A229D8}"/>
              </a:ext>
            </a:extLst>
          </p:cNvPr>
          <p:cNvSpPr>
            <a:spLocks noGrp="1"/>
          </p:cNvSpPr>
          <p:nvPr>
            <p:ph type="title"/>
          </p:nvPr>
        </p:nvSpPr>
        <p:spPr/>
        <p:txBody>
          <a:bodyPr/>
          <a:lstStyle/>
          <a:p>
            <a:pPr algn="ctr"/>
            <a:r>
              <a:rPr lang="en-US" dirty="0">
                <a:solidFill>
                  <a:schemeClr val="bg1"/>
                </a:solidFill>
                <a:effectLst>
                  <a:outerShdw blurRad="38100" dist="38100" dir="2700000" algn="tl">
                    <a:srgbClr val="000000">
                      <a:alpha val="43137"/>
                    </a:srgbClr>
                  </a:outerShdw>
                </a:effectLst>
              </a:rPr>
              <a:t>The Strategic Role of HR</a:t>
            </a:r>
          </a:p>
        </p:txBody>
      </p:sp>
      <p:sp>
        <p:nvSpPr>
          <p:cNvPr id="3" name="Subtitle 2">
            <a:extLst>
              <a:ext uri="{FF2B5EF4-FFF2-40B4-BE49-F238E27FC236}">
                <a16:creationId xmlns:a16="http://schemas.microsoft.com/office/drawing/2014/main" xmlns="" id="{4739ECBD-7340-6844-C745-B5681C25CF8B}"/>
              </a:ext>
            </a:extLst>
          </p:cNvPr>
          <p:cNvSpPr>
            <a:spLocks noGrp="1"/>
          </p:cNvSpPr>
          <p:nvPr>
            <p:ph type="subTitle" idx="1"/>
          </p:nvPr>
        </p:nvSpPr>
        <p:spPr>
          <a:xfrm>
            <a:off x="568374" y="1955146"/>
            <a:ext cx="8019035" cy="1575412"/>
          </a:xfrm>
        </p:spPr>
        <p:txBody>
          <a:bodyPr/>
          <a:lstStyle/>
          <a:p>
            <a:pPr marL="495300" indent="-342900" algn="just">
              <a:lnSpc>
                <a:spcPct val="150000"/>
              </a:lnSpc>
              <a:buClr>
                <a:schemeClr val="bg1"/>
              </a:buClr>
              <a:buFont typeface="Arial" pitchFamily="34" charset="0"/>
              <a:buChar char="•"/>
            </a:pPr>
            <a:r>
              <a:rPr lang="en-US" dirty="0">
                <a:solidFill>
                  <a:schemeClr val="bg1"/>
                </a:solidFill>
                <a:effectLst>
                  <a:outerShdw blurRad="38100" dist="38100" dir="2700000" algn="tl">
                    <a:srgbClr val="000000">
                      <a:alpha val="43137"/>
                    </a:srgbClr>
                  </a:outerShdw>
                </a:effectLst>
              </a:rPr>
              <a:t>HR drives productivity, innovation, and business growth.</a:t>
            </a:r>
            <a:endParaRPr lang="ar-EG" dirty="0">
              <a:solidFill>
                <a:schemeClr val="bg1"/>
              </a:solidFill>
              <a:effectLst>
                <a:outerShdw blurRad="38100" dist="38100" dir="2700000" algn="tl">
                  <a:srgbClr val="000000">
                    <a:alpha val="43137"/>
                  </a:srgbClr>
                </a:outerShdw>
              </a:effectLst>
            </a:endParaRPr>
          </a:p>
          <a:p>
            <a:pPr marL="495300" indent="-342900" algn="just">
              <a:lnSpc>
                <a:spcPct val="150000"/>
              </a:lnSpc>
              <a:buClr>
                <a:schemeClr val="bg1"/>
              </a:buClr>
              <a:buFont typeface="Arial" pitchFamily="34" charset="0"/>
              <a:buChar char="•"/>
            </a:pPr>
            <a:r>
              <a:rPr lang="en-US" dirty="0">
                <a:solidFill>
                  <a:schemeClr val="bg1"/>
                </a:solidFill>
                <a:effectLst>
                  <a:outerShdw blurRad="38100" dist="38100" dir="2700000" algn="tl">
                    <a:srgbClr val="000000">
                      <a:alpha val="43137"/>
                    </a:srgbClr>
                  </a:outerShdw>
                </a:effectLst>
              </a:rPr>
              <a:t>Acts as a bridge between company goals and employee performance.</a:t>
            </a:r>
          </a:p>
        </p:txBody>
      </p:sp>
    </p:spTree>
    <p:extLst>
      <p:ext uri="{BB962C8B-B14F-4D97-AF65-F5344CB8AC3E}">
        <p14:creationId xmlns:p14="http://schemas.microsoft.com/office/powerpoint/2010/main" val="224297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942" y="504328"/>
            <a:ext cx="6896911" cy="4279249"/>
          </a:xfrm>
          <a:prstGeom prst="rect">
            <a:avLst/>
          </a:prstGeom>
        </p:spPr>
      </p:pic>
    </p:spTree>
    <p:extLst>
      <p:ext uri="{BB962C8B-B14F-4D97-AF65-F5344CB8AC3E}">
        <p14:creationId xmlns:p14="http://schemas.microsoft.com/office/powerpoint/2010/main" val="1287832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13" y="543726"/>
            <a:ext cx="7247106" cy="4266496"/>
          </a:xfrm>
          <a:prstGeom prst="rect">
            <a:avLst/>
          </a:prstGeom>
        </p:spPr>
      </p:pic>
    </p:spTree>
    <p:extLst>
      <p:ext uri="{BB962C8B-B14F-4D97-AF65-F5344CB8AC3E}">
        <p14:creationId xmlns:p14="http://schemas.microsoft.com/office/powerpoint/2010/main" val="88992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ECBF4C0-7E72-4098-DC4A-E04B44CDE320}"/>
              </a:ext>
            </a:extLst>
          </p:cNvPr>
          <p:cNvPicPr>
            <a:picLocks noChangeAspect="1"/>
          </p:cNvPicPr>
          <p:nvPr/>
        </p:nvPicPr>
        <p:blipFill>
          <a:blip r:embed="rId2"/>
          <a:stretch>
            <a:fillRect/>
          </a:stretch>
        </p:blipFill>
        <p:spPr>
          <a:xfrm>
            <a:off x="87550" y="593387"/>
            <a:ext cx="8816843" cy="4231533"/>
          </a:xfrm>
          <a:prstGeom prst="rect">
            <a:avLst/>
          </a:prstGeom>
        </p:spPr>
      </p:pic>
      <p:sp>
        <p:nvSpPr>
          <p:cNvPr id="3" name="TextBox 2">
            <a:extLst>
              <a:ext uri="{FF2B5EF4-FFF2-40B4-BE49-F238E27FC236}">
                <a16:creationId xmlns:a16="http://schemas.microsoft.com/office/drawing/2014/main" xmlns="" id="{F3D14E0E-62F6-30B4-A1DB-8B685A352D50}"/>
              </a:ext>
            </a:extLst>
          </p:cNvPr>
          <p:cNvSpPr txBox="1"/>
          <p:nvPr/>
        </p:nvSpPr>
        <p:spPr>
          <a:xfrm>
            <a:off x="136187" y="180035"/>
            <a:ext cx="8691777"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assigned managers and supervisors to the organization hierarchy.</a:t>
            </a:r>
          </a:p>
        </p:txBody>
      </p:sp>
    </p:spTree>
    <p:extLst>
      <p:ext uri="{BB962C8B-B14F-4D97-AF65-F5344CB8AC3E}">
        <p14:creationId xmlns:p14="http://schemas.microsoft.com/office/powerpoint/2010/main" val="3370271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98F6E23E-AF90-EA33-7349-2AB16AAFA90C}"/>
              </a:ext>
            </a:extLst>
          </p:cNvPr>
          <p:cNvSpPr>
            <a:spLocks noGrp="1"/>
          </p:cNvSpPr>
          <p:nvPr>
            <p:ph type="title"/>
          </p:nvPr>
        </p:nvSpPr>
        <p:spPr>
          <a:xfrm>
            <a:off x="570016" y="1323873"/>
            <a:ext cx="7552706" cy="2329500"/>
          </a:xfrm>
        </p:spPr>
        <p:txBody>
          <a:bodyPr/>
          <a:lstStyle/>
          <a:p>
            <a:r>
              <a:rPr lang="en-US" sz="4000" dirty="0">
                <a:solidFill>
                  <a:schemeClr val="bg1"/>
                </a:solidFill>
                <a:effectLst>
                  <a:outerShdw blurRad="38100" dist="38100" dir="2700000" algn="tl">
                    <a:srgbClr val="000000">
                      <a:alpha val="43137"/>
                    </a:srgbClr>
                  </a:outerShdw>
                </a:effectLst>
              </a:rPr>
              <a:t>Job and Position Management</a:t>
            </a:r>
          </a:p>
        </p:txBody>
      </p:sp>
    </p:spTree>
    <p:extLst>
      <p:ext uri="{BB962C8B-B14F-4D97-AF65-F5344CB8AC3E}">
        <p14:creationId xmlns:p14="http://schemas.microsoft.com/office/powerpoint/2010/main" val="162883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1364582" y="0"/>
            <a:ext cx="5833092" cy="1038657"/>
          </a:xfrm>
        </p:spPr>
        <p:txBody>
          <a:bodyPr/>
          <a:lstStyle/>
          <a:p>
            <a:r>
              <a:rPr lang="en-US" sz="1600" dirty="0">
                <a:solidFill>
                  <a:schemeClr val="bg1"/>
                </a:solidFill>
                <a:effectLst>
                  <a:outerShdw blurRad="38100" dist="38100" dir="2700000" algn="tl">
                    <a:srgbClr val="000000">
                      <a:alpha val="43137"/>
                    </a:srgbClr>
                  </a:outerShdw>
                </a:effectLst>
              </a:rPr>
              <a:t>We define job roles, including titles  and qualifications.</a:t>
            </a:r>
            <a:endParaRPr lang="en-US" sz="60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33" y="1022303"/>
            <a:ext cx="4109425" cy="2690231"/>
          </a:xfrm>
          <a:prstGeom prst="rect">
            <a:avLst/>
          </a:prstGeom>
        </p:spPr>
      </p:pic>
      <p:sp>
        <p:nvSpPr>
          <p:cNvPr id="3" name="Rectangle 2"/>
          <p:cNvSpPr/>
          <p:nvPr/>
        </p:nvSpPr>
        <p:spPr>
          <a:xfrm>
            <a:off x="2188346" y="622193"/>
            <a:ext cx="4572000" cy="400110"/>
          </a:xfrm>
          <a:prstGeom prst="rect">
            <a:avLst/>
          </a:prstGeom>
        </p:spPr>
        <p:txBody>
          <a:bodyPr>
            <a:spAutoFit/>
          </a:bodyPr>
          <a:lstStyle/>
          <a:p>
            <a:r>
              <a:rPr lang="en-US" sz="2000" b="1" dirty="0">
                <a:solidFill>
                  <a:schemeClr val="bg1"/>
                </a:solidFill>
                <a:effectLst>
                  <a:outerShdw blurRad="38100" dist="38100" dir="2700000" algn="tl">
                    <a:srgbClr val="000000">
                      <a:alpha val="43137"/>
                    </a:srgbClr>
                  </a:outerShdw>
                </a:effectLst>
              </a:rPr>
              <a:t>Work structure </a:t>
            </a:r>
            <a:r>
              <a:rPr lang="en-US" sz="2000" b="1" dirty="0" smtClean="0">
                <a:solidFill>
                  <a:schemeClr val="bg1"/>
                </a:solidFill>
                <a:effectLst>
                  <a:outerShdw blurRad="38100" dist="38100" dir="2700000" algn="tl">
                    <a:srgbClr val="000000">
                      <a:alpha val="43137"/>
                    </a:srgbClr>
                  </a:outerShdw>
                </a:effectLst>
              </a:rPr>
              <a:t>  Job   Description </a:t>
            </a:r>
            <a:endParaRPr lang="en-US" sz="2000" b="1" dirty="0">
              <a:solidFill>
                <a:schemeClr val="bg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058" y="1719020"/>
            <a:ext cx="4590609" cy="303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861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632297" y="26663"/>
            <a:ext cx="6770451" cy="1200329"/>
          </a:xfrm>
          <a:prstGeom prst="rect">
            <a:avLst/>
          </a:prstGeom>
        </p:spPr>
        <p:txBody>
          <a:bodyPr wrap="square">
            <a:spAutoFit/>
          </a:bodyPr>
          <a:lstStyle/>
          <a:p>
            <a:pPr marL="285750" indent="-285750" algn="just">
              <a:buClr>
                <a:schemeClr val="bg1"/>
              </a:buClr>
              <a:buFont typeface="Arial" pitchFamily="34" charset="0"/>
              <a:buChar char="•"/>
            </a:pPr>
            <a:r>
              <a:rPr lang="en-US" sz="1800" dirty="0">
                <a:solidFill>
                  <a:schemeClr val="bg1"/>
                </a:solidFill>
              </a:rPr>
              <a:t>Improving human resource management </a:t>
            </a:r>
          </a:p>
          <a:p>
            <a:pPr marL="285750" indent="-285750" algn="just">
              <a:buClr>
                <a:schemeClr val="bg1"/>
              </a:buClr>
              <a:buFont typeface="Arial" pitchFamily="34" charset="0"/>
              <a:buChar char="•"/>
            </a:pPr>
            <a:r>
              <a:rPr lang="en-US" sz="1800" dirty="0">
                <a:solidFill>
                  <a:schemeClr val="bg1"/>
                </a:solidFill>
              </a:rPr>
              <a:t>Ensuring employee alignment with company needs. </a:t>
            </a:r>
          </a:p>
          <a:p>
            <a:pPr marL="285750" indent="-285750" algn="just">
              <a:buClr>
                <a:schemeClr val="bg1"/>
              </a:buClr>
              <a:buFont typeface="Arial" pitchFamily="34" charset="0"/>
              <a:buChar char="•"/>
            </a:pPr>
            <a:r>
              <a:rPr lang="en-US" sz="1800" dirty="0">
                <a:solidFill>
                  <a:schemeClr val="bg1"/>
                </a:solidFill>
              </a:rPr>
              <a:t>Facilitating evaluation and promotions based on employee performance and company goals.</a:t>
            </a:r>
            <a:r>
              <a:rPr lang="ar-EG" sz="1800" dirty="0">
                <a:solidFill>
                  <a:schemeClr val="bg1"/>
                </a:solidFill>
              </a:rPr>
              <a: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154"/>
            <a:ext cx="4239350" cy="2862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350" y="1544067"/>
            <a:ext cx="4904650" cy="3599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51200"/>
            <a:ext cx="4239350" cy="1934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838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We   Assign appropriate grades and compensation structures to each job role </a:t>
            </a:r>
            <a:br>
              <a:rPr lang="en-US" sz="1600" dirty="0">
                <a:solidFill>
                  <a:schemeClr val="bg1"/>
                </a:solidFill>
                <a:effectLst>
                  <a:outerShdw blurRad="38100" dist="38100" dir="2700000" algn="tl">
                    <a:srgbClr val="000000">
                      <a:alpha val="43137"/>
                    </a:srgbClr>
                  </a:outerShdw>
                </a:effectLst>
              </a:rPr>
            </a:br>
            <a:r>
              <a:rPr lang="en-US" sz="1600" dirty="0">
                <a:solidFill>
                  <a:schemeClr val="bg1"/>
                </a:solidFill>
                <a:effectLst>
                  <a:outerShdw blurRad="38100" dist="38100" dir="2700000" algn="tl">
                    <a:srgbClr val="000000">
                      <a:alpha val="43137"/>
                    </a:srgbClr>
                  </a:outerShdw>
                </a:effectLst>
              </a:rPr>
              <a:t/>
            </a:r>
            <a:br>
              <a:rPr lang="en-US" sz="1600" dirty="0">
                <a:solidFill>
                  <a:schemeClr val="bg1"/>
                </a:solidFill>
                <a:effectLst>
                  <a:outerShdw blurRad="38100" dist="38100" dir="2700000" algn="tl">
                    <a:srgbClr val="000000">
                      <a:alpha val="43137"/>
                    </a:srgbClr>
                  </a:outerShdw>
                </a:effectLst>
              </a:rPr>
            </a:br>
            <a:r>
              <a:rPr lang="en-US" sz="1600" dirty="0">
                <a:solidFill>
                  <a:schemeClr val="bg1"/>
                </a:solidFill>
                <a:effectLst>
                  <a:outerShdw blurRad="38100" dist="38100" dir="2700000" algn="tl">
                    <a:srgbClr val="000000">
                      <a:alpha val="43137"/>
                    </a:srgbClr>
                  </a:outerShdw>
                </a:effectLst>
              </a:rPr>
              <a:t>.</a:t>
            </a:r>
            <a:endParaRPr lang="en-US" sz="6000" dirty="0">
              <a:solidFill>
                <a:schemeClr val="bg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29" y="831444"/>
            <a:ext cx="4859337"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214025" y="617571"/>
            <a:ext cx="3715966" cy="1600438"/>
          </a:xfrm>
          <a:prstGeom prst="rect">
            <a:avLst/>
          </a:prstGeom>
        </p:spPr>
        <p:txBody>
          <a:bodyPr wrap="square">
            <a:spAutoFit/>
          </a:bodyPr>
          <a:lstStyle/>
          <a:p>
            <a:r>
              <a:rPr lang="en-US" dirty="0">
                <a:solidFill>
                  <a:schemeClr val="bg1"/>
                </a:solidFill>
              </a:rPr>
              <a:t>✅</a:t>
            </a:r>
          </a:p>
          <a:p>
            <a:pPr marL="285750" indent="-285750">
              <a:buClr>
                <a:schemeClr val="bg1"/>
              </a:buClr>
              <a:buFont typeface="Arial" pitchFamily="34" charset="0"/>
              <a:buChar char="•"/>
            </a:pPr>
            <a:r>
              <a:rPr lang="en-US" dirty="0">
                <a:solidFill>
                  <a:schemeClr val="bg1"/>
                </a:solidFill>
              </a:rPr>
              <a:t>Increase retention of talented</a:t>
            </a:r>
          </a:p>
          <a:p>
            <a:pPr marL="285750" indent="-285750">
              <a:buClr>
                <a:schemeClr val="bg1"/>
              </a:buClr>
              <a:buFont typeface="Arial" pitchFamily="34" charset="0"/>
              <a:buChar char="•"/>
            </a:pPr>
            <a:r>
              <a:rPr lang="en-US" dirty="0">
                <a:solidFill>
                  <a:schemeClr val="bg1"/>
                </a:solidFill>
              </a:rPr>
              <a:t>Employees Achieve innovation</a:t>
            </a:r>
          </a:p>
          <a:p>
            <a:pPr marL="285750" indent="-285750">
              <a:buClr>
                <a:schemeClr val="bg1"/>
              </a:buClr>
              <a:buFont typeface="Arial" pitchFamily="34" charset="0"/>
              <a:buChar char="•"/>
            </a:pPr>
            <a:r>
              <a:rPr lang="en-US" dirty="0">
                <a:solidFill>
                  <a:schemeClr val="bg1"/>
                </a:solidFill>
              </a:rPr>
              <a:t>Goals Enhance brand reputation Increase revenue </a:t>
            </a:r>
          </a:p>
          <a:p>
            <a:pPr marL="285750" indent="-285750">
              <a:buClr>
                <a:schemeClr val="bg1"/>
              </a:buClr>
              <a:buFont typeface="Arial" pitchFamily="34" charset="0"/>
              <a:buChar char="•"/>
            </a:pPr>
            <a:r>
              <a:rPr lang="en-US" dirty="0">
                <a:solidFill>
                  <a:schemeClr val="bg1"/>
                </a:solidFill>
              </a:rPr>
              <a:t>Through efficiency</a:t>
            </a:r>
            <a:endParaRPr lang="ar-EG" dirty="0">
              <a:solidFill>
                <a:schemeClr val="bg1"/>
              </a:solidFill>
            </a:endParaRPr>
          </a:p>
          <a:p>
            <a:endParaRPr lang="ar-EG"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688" y="2142526"/>
            <a:ext cx="5172885" cy="3000974"/>
          </a:xfrm>
          <a:prstGeom prst="rect">
            <a:avLst/>
          </a:prstGeom>
        </p:spPr>
      </p:pic>
    </p:spTree>
    <p:extLst>
      <p:ext uri="{BB962C8B-B14F-4D97-AF65-F5344CB8AC3E}">
        <p14:creationId xmlns:p14="http://schemas.microsoft.com/office/powerpoint/2010/main" val="3347585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036" y="807028"/>
            <a:ext cx="4864963" cy="2944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7028"/>
            <a:ext cx="4279037"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266" y="3311371"/>
            <a:ext cx="4518734" cy="19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3" y="3311371"/>
            <a:ext cx="4614863"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5483" y="215010"/>
            <a:ext cx="6538404" cy="307777"/>
          </a:xfrm>
          <a:prstGeom prst="rect">
            <a:avLst/>
          </a:prstGeom>
        </p:spPr>
        <p:txBody>
          <a:bodyPr wrap="square">
            <a:spAutoFit/>
          </a:bodyPr>
          <a:lstStyle/>
          <a:p>
            <a:r>
              <a:rPr lang="en-US" b="1" dirty="0">
                <a:solidFill>
                  <a:schemeClr val="bg1"/>
                </a:solidFill>
                <a:effectLst>
                  <a:outerShdw blurRad="38100" dist="38100" dir="2700000" algn="tl">
                    <a:srgbClr val="000000">
                      <a:alpha val="43137"/>
                    </a:srgbClr>
                  </a:outerShdw>
                </a:effectLst>
              </a:rPr>
              <a:t>define job roles, including titles  and qualifications for Payroll supervisor .</a:t>
            </a:r>
            <a:endParaRPr lang="ar-EG" b="1" dirty="0"/>
          </a:p>
        </p:txBody>
      </p:sp>
    </p:spTree>
    <p:extLst>
      <p:ext uri="{BB962C8B-B14F-4D97-AF65-F5344CB8AC3E}">
        <p14:creationId xmlns:p14="http://schemas.microsoft.com/office/powerpoint/2010/main" val="314391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272374"/>
            <a:ext cx="8025319" cy="690664"/>
          </a:xfrm>
        </p:spPr>
        <p:txBody>
          <a:bodyPr/>
          <a:lstStyle/>
          <a:p>
            <a:r>
              <a:rPr lang="en-US" sz="1600" dirty="0" smtClean="0">
                <a:solidFill>
                  <a:schemeClr val="bg1"/>
                </a:solidFill>
              </a:rPr>
              <a:t>Create </a:t>
            </a:r>
            <a:r>
              <a:rPr lang="en-US" sz="1600" dirty="0">
                <a:solidFill>
                  <a:schemeClr val="bg1"/>
                </a:solidFill>
              </a:rPr>
              <a:t>positions within departments and assign job roles to these positions.</a:t>
            </a:r>
            <a:endParaRPr lang="en-US" sz="6000"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1589103" y="853012"/>
            <a:ext cx="6205492" cy="338554"/>
          </a:xfrm>
          <a:prstGeom prst="rect">
            <a:avLst/>
          </a:prstGeom>
        </p:spPr>
        <p:txBody>
          <a:bodyPr wrap="square">
            <a:spAutoFit/>
          </a:bodyPr>
          <a:lstStyle/>
          <a:p>
            <a:r>
              <a:rPr lang="en-US" sz="1600" b="1" dirty="0" smtClean="0">
                <a:solidFill>
                  <a:schemeClr val="bg1"/>
                </a:solidFill>
                <a:effectLst>
                  <a:outerShdw blurRad="38100" dist="38100" dir="2700000" algn="tl">
                    <a:srgbClr val="000000">
                      <a:alpha val="43137"/>
                    </a:srgbClr>
                  </a:outerShdw>
                </a:effectLst>
              </a:rPr>
              <a:t> Global HRMS    Work </a:t>
            </a:r>
            <a:r>
              <a:rPr lang="en-US" sz="1600" b="1" dirty="0">
                <a:solidFill>
                  <a:schemeClr val="bg1"/>
                </a:solidFill>
                <a:effectLst>
                  <a:outerShdw blurRad="38100" dist="38100" dir="2700000" algn="tl">
                    <a:srgbClr val="000000">
                      <a:alpha val="43137"/>
                    </a:srgbClr>
                  </a:outerShdw>
                </a:effectLst>
              </a:rPr>
              <a:t>structure </a:t>
            </a:r>
            <a:r>
              <a:rPr lang="en-US" sz="1600" b="1" dirty="0" smtClean="0">
                <a:solidFill>
                  <a:schemeClr val="bg1"/>
                </a:solidFill>
                <a:effectLst>
                  <a:outerShdw blurRad="38100" dist="38100" dir="2700000" algn="tl">
                    <a:srgbClr val="000000">
                      <a:alpha val="43137"/>
                    </a:srgbClr>
                  </a:outerShdw>
                </a:effectLst>
              </a:rPr>
              <a:t>   Position    Description </a:t>
            </a:r>
            <a:endParaRPr lang="ar-EG" sz="16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453" y="1191566"/>
            <a:ext cx="7181850" cy="395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814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326" y="869133"/>
            <a:ext cx="7151687" cy="417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705359" y="260588"/>
            <a:ext cx="3659976" cy="369332"/>
          </a:xfrm>
          <a:prstGeom prst="rect">
            <a:avLst/>
          </a:prstGeom>
        </p:spPr>
        <p:txBody>
          <a:bodyPr wrap="none">
            <a:spAutoFit/>
          </a:bodyPr>
          <a:lstStyle/>
          <a:p>
            <a:r>
              <a:rPr lang="en-US" sz="1800" b="1" dirty="0">
                <a:solidFill>
                  <a:schemeClr val="bg1"/>
                </a:solidFill>
                <a:effectLst>
                  <a:outerShdw blurRad="38100" dist="38100" dir="2700000" algn="tl">
                    <a:srgbClr val="000000">
                      <a:alpha val="43137"/>
                    </a:srgbClr>
                  </a:outerShdw>
                </a:effectLst>
              </a:rPr>
              <a:t>Position for payroll supervisor  </a:t>
            </a:r>
          </a:p>
        </p:txBody>
      </p:sp>
    </p:spTree>
    <p:extLst>
      <p:ext uri="{BB962C8B-B14F-4D97-AF65-F5344CB8AC3E}">
        <p14:creationId xmlns:p14="http://schemas.microsoft.com/office/powerpoint/2010/main" val="118957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76"/>
        <p:cNvGrpSpPr/>
        <p:nvPr/>
      </p:nvGrpSpPr>
      <p:grpSpPr>
        <a:xfrm>
          <a:off x="0" y="0"/>
          <a:ext cx="0" cy="0"/>
          <a:chOff x="0" y="0"/>
          <a:chExt cx="0" cy="0"/>
        </a:xfrm>
      </p:grpSpPr>
      <p:sp>
        <p:nvSpPr>
          <p:cNvPr id="1177" name="Google Shape;1177;p39"/>
          <p:cNvSpPr txBox="1">
            <a:spLocks noGrp="1"/>
          </p:cNvSpPr>
          <p:nvPr>
            <p:ph type="title"/>
          </p:nvPr>
        </p:nvSpPr>
        <p:spPr>
          <a:xfrm>
            <a:off x="1449380" y="402347"/>
            <a:ext cx="5260500" cy="1287300"/>
          </a:xfrm>
          <a:prstGeom prst="rect">
            <a:avLst/>
          </a:prstGeom>
        </p:spPr>
        <p:txBody>
          <a:bodyPr spcFirstLastPara="1" wrap="square" lIns="91425" tIns="91425" rIns="91425" bIns="91425" anchor="b" anchorCtr="0">
            <a:noAutofit/>
          </a:bodyPr>
          <a:lstStyle/>
          <a:p>
            <a:pPr>
              <a:defRPr sz="2160" b="1"/>
            </a:pPr>
            <a:r>
              <a:rPr lang="en-US" sz="4000" dirty="0">
                <a:solidFill>
                  <a:schemeClr val="bg1"/>
                </a:solidFill>
                <a:effectLst>
                  <a:outerShdw blurRad="38100" dist="38100" dir="2700000" algn="tl">
                    <a:srgbClr val="000000">
                      <a:alpha val="43137"/>
                    </a:srgbClr>
                  </a:outerShdw>
                </a:effectLst>
              </a:rPr>
              <a:t>The Challenge</a:t>
            </a:r>
          </a:p>
        </p:txBody>
      </p:sp>
      <p:sp>
        <p:nvSpPr>
          <p:cNvPr id="1178" name="Google Shape;1178;p39"/>
          <p:cNvSpPr txBox="1">
            <a:spLocks noGrp="1"/>
          </p:cNvSpPr>
          <p:nvPr>
            <p:ph type="subTitle" idx="1"/>
          </p:nvPr>
        </p:nvSpPr>
        <p:spPr>
          <a:xfrm>
            <a:off x="684220" y="2416852"/>
            <a:ext cx="7879335" cy="1458422"/>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b="1" dirty="0">
                <a:solidFill>
                  <a:schemeClr val="bg1"/>
                </a:solidFill>
                <a:effectLst>
                  <a:outerShdw blurRad="38100" dist="38100" dir="2700000" algn="tl">
                    <a:srgbClr val="000000">
                      <a:alpha val="43137"/>
                    </a:srgbClr>
                  </a:outerShdw>
                </a:effectLst>
              </a:rPr>
              <a:t>    This project focuses on implementing a comprehensive Human Resources Management System (HRMS) for Roxcell Pharma using Oracle ERP Cloud to address HR inefficiencies and improve operations.</a:t>
            </a:r>
            <a:endParaRPr sz="1800" b="1"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6762"/>
            <a:ext cx="9144000" cy="437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902998" y="251709"/>
            <a:ext cx="2902998" cy="400110"/>
          </a:xfrm>
          <a:prstGeom prst="rect">
            <a:avLst/>
          </a:prstGeom>
        </p:spPr>
        <p:txBody>
          <a:bodyPr wrap="square">
            <a:spAutoFit/>
          </a:bodyPr>
          <a:lstStyle/>
          <a:p>
            <a:r>
              <a:rPr lang="en-US" sz="2000" b="1" dirty="0">
                <a:solidFill>
                  <a:schemeClr val="bg1"/>
                </a:solidFill>
              </a:rPr>
              <a:t>Work </a:t>
            </a:r>
            <a:r>
              <a:rPr lang="en-US" sz="2000" b="1" dirty="0" smtClean="0">
                <a:solidFill>
                  <a:schemeClr val="bg1"/>
                </a:solidFill>
              </a:rPr>
              <a:t> force  </a:t>
            </a:r>
            <a:r>
              <a:rPr lang="en-US" sz="2000" b="1" dirty="0">
                <a:solidFill>
                  <a:schemeClr val="bg1"/>
                </a:solidFill>
              </a:rPr>
              <a:t>MAP</a:t>
            </a:r>
            <a:endParaRPr lang="ar-EG" sz="2000" b="1" dirty="0">
              <a:solidFill>
                <a:schemeClr val="bg1"/>
              </a:solidFill>
            </a:endParaRPr>
          </a:p>
        </p:txBody>
      </p:sp>
    </p:spTree>
    <p:extLst>
      <p:ext uri="{BB962C8B-B14F-4D97-AF65-F5344CB8AC3E}">
        <p14:creationId xmlns:p14="http://schemas.microsoft.com/office/powerpoint/2010/main" val="729622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759721" y="-112450"/>
            <a:ext cx="7480570" cy="954107"/>
          </a:xfrm>
          <a:prstGeom prst="rect">
            <a:avLst/>
          </a:prstGeom>
        </p:spPr>
        <p:txBody>
          <a:bodyPr wrap="square">
            <a:spAutoFit/>
          </a:bodyPr>
          <a:lstStyle/>
          <a:p>
            <a:pPr algn="ctr"/>
            <a:endParaRPr lang="en-US" b="1" dirty="0">
              <a:solidFill>
                <a:schemeClr val="bg1"/>
              </a:solidFill>
              <a:effectLst>
                <a:outerShdw blurRad="38100" dist="38100" dir="2700000" algn="tl">
                  <a:srgbClr val="000000">
                    <a:alpha val="43137"/>
                  </a:srgbClr>
                </a:outerShdw>
              </a:effectLst>
            </a:endParaRPr>
          </a:p>
          <a:p>
            <a:pPr algn="ctr"/>
            <a:r>
              <a:rPr lang="en-US" b="1" dirty="0">
                <a:solidFill>
                  <a:schemeClr val="bg1"/>
                </a:solidFill>
                <a:effectLst>
                  <a:outerShdw blurRad="38100" dist="38100" dir="2700000" algn="tl">
                    <a:srgbClr val="000000">
                      <a:alpha val="43137"/>
                    </a:srgbClr>
                  </a:outerShdw>
                </a:effectLst>
              </a:rPr>
              <a:t>Manage workforce assignments by linking employees to the correct legal entities, business units, and departments with  their supervisors </a:t>
            </a:r>
          </a:p>
          <a:p>
            <a:pPr algn="ctr"/>
            <a:endParaRPr lang="en-US"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1690650" y="535853"/>
            <a:ext cx="4572000" cy="307777"/>
          </a:xfrm>
          <a:prstGeom prst="rect">
            <a:avLst/>
          </a:prstGeom>
        </p:spPr>
        <p:txBody>
          <a:bodyPr>
            <a:spAutoFit/>
          </a:bodyPr>
          <a:lstStyle/>
          <a:p>
            <a:r>
              <a:rPr lang="en-US" b="1" dirty="0">
                <a:solidFill>
                  <a:schemeClr val="bg1"/>
                </a:solidFill>
              </a:rPr>
              <a:t>Global </a:t>
            </a:r>
            <a:r>
              <a:rPr lang="en-US" b="1" dirty="0" smtClean="0">
                <a:solidFill>
                  <a:schemeClr val="bg1"/>
                </a:solidFill>
              </a:rPr>
              <a:t>HRMS   People  Enter &amp; maintain</a:t>
            </a:r>
            <a:endParaRPr lang="ar-EG" b="1" dirty="0">
              <a:solidFill>
                <a:schemeClr val="bg1"/>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4707"/>
            <a:ext cx="5983286" cy="397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311" y="1810418"/>
            <a:ext cx="5035279" cy="3142579"/>
          </a:xfrm>
          <a:prstGeom prst="rect">
            <a:avLst/>
          </a:prstGeom>
        </p:spPr>
      </p:pic>
    </p:spTree>
    <p:extLst>
      <p:ext uri="{BB962C8B-B14F-4D97-AF65-F5344CB8AC3E}">
        <p14:creationId xmlns:p14="http://schemas.microsoft.com/office/powerpoint/2010/main" val="2058254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72325"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650" y="1315666"/>
            <a:ext cx="597535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698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1588"/>
            <a:ext cx="718185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5098" y="315970"/>
            <a:ext cx="1926077" cy="1200329"/>
          </a:xfrm>
          <a:prstGeom prst="rect">
            <a:avLst/>
          </a:prstGeom>
        </p:spPr>
        <p:txBody>
          <a:bodyPr wrap="square">
            <a:spAutoFit/>
          </a:bodyPr>
          <a:lstStyle/>
          <a:p>
            <a:r>
              <a:rPr lang="en-US" sz="1800" b="1" dirty="0">
                <a:solidFill>
                  <a:schemeClr val="bg1"/>
                </a:solidFill>
              </a:rPr>
              <a:t>“Employee Assignments to Business </a:t>
            </a:r>
            <a:r>
              <a:rPr lang="en-US" sz="1800" b="1" dirty="0" smtClean="0">
                <a:solidFill>
                  <a:schemeClr val="bg1"/>
                </a:solidFill>
              </a:rPr>
              <a:t>Units</a:t>
            </a:r>
          </a:p>
          <a:p>
            <a:r>
              <a:rPr lang="en-US" sz="1800" b="1" dirty="0" smtClean="0">
                <a:solidFill>
                  <a:schemeClr val="bg1"/>
                </a:solidFill>
              </a:rPr>
              <a:t> </a:t>
            </a:r>
            <a:r>
              <a:rPr lang="en-US" sz="1800" b="1" dirty="0">
                <a:solidFill>
                  <a:schemeClr val="bg1"/>
                </a:solidFill>
              </a:rPr>
              <a:t>and Job Roles”</a:t>
            </a:r>
            <a:endParaRPr lang="ar-EG" sz="1800" b="1" dirty="0">
              <a:solidFill>
                <a:schemeClr val="bg1"/>
              </a:solidFill>
            </a:endParaRPr>
          </a:p>
        </p:txBody>
      </p:sp>
      <p:sp>
        <p:nvSpPr>
          <p:cNvPr id="5" name="Rectangle 4"/>
          <p:cNvSpPr/>
          <p:nvPr/>
        </p:nvSpPr>
        <p:spPr>
          <a:xfrm>
            <a:off x="27896" y="2271129"/>
            <a:ext cx="1808508" cy="1323439"/>
          </a:xfrm>
          <a:prstGeom prst="rect">
            <a:avLst/>
          </a:prstGeom>
        </p:spPr>
        <p:txBody>
          <a:bodyPr wrap="none">
            <a:spAutoFit/>
          </a:bodyPr>
          <a:lstStyle/>
          <a:p>
            <a:r>
              <a:rPr lang="en-US" sz="2000" b="1" dirty="0" smtClean="0">
                <a:solidFill>
                  <a:schemeClr val="bg1"/>
                </a:solidFill>
              </a:rPr>
              <a:t>Global </a:t>
            </a:r>
            <a:r>
              <a:rPr lang="en-US" sz="2000" b="1" dirty="0">
                <a:solidFill>
                  <a:schemeClr val="bg1"/>
                </a:solidFill>
              </a:rPr>
              <a:t>HRMS</a:t>
            </a:r>
          </a:p>
          <a:p>
            <a:r>
              <a:rPr lang="en-US" sz="2000" b="1" dirty="0">
                <a:solidFill>
                  <a:schemeClr val="bg1"/>
                </a:solidFill>
              </a:rPr>
              <a:t>People </a:t>
            </a:r>
          </a:p>
          <a:p>
            <a:r>
              <a:rPr lang="en-US" sz="2000" b="1" dirty="0">
                <a:solidFill>
                  <a:schemeClr val="bg1"/>
                </a:solidFill>
              </a:rPr>
              <a:t>Enter </a:t>
            </a:r>
            <a:r>
              <a:rPr lang="en-US" sz="2000" b="1" dirty="0" smtClean="0">
                <a:solidFill>
                  <a:schemeClr val="bg1"/>
                </a:solidFill>
              </a:rPr>
              <a:t>&amp;</a:t>
            </a:r>
          </a:p>
          <a:p>
            <a:r>
              <a:rPr lang="en-US" sz="2000" b="1" dirty="0" smtClean="0">
                <a:solidFill>
                  <a:schemeClr val="bg1"/>
                </a:solidFill>
              </a:rPr>
              <a:t>maintain </a:t>
            </a:r>
            <a:endParaRPr lang="ar-EG" sz="2000" b="1" dirty="0">
              <a:solidFill>
                <a:schemeClr val="bg1"/>
              </a:solidFill>
            </a:endParaRPr>
          </a:p>
        </p:txBody>
      </p:sp>
    </p:spTree>
    <p:extLst>
      <p:ext uri="{BB962C8B-B14F-4D97-AF65-F5344CB8AC3E}">
        <p14:creationId xmlns:p14="http://schemas.microsoft.com/office/powerpoint/2010/main" val="2219956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805" y="0"/>
            <a:ext cx="7208196" cy="5143500"/>
          </a:xfrm>
          <a:prstGeom prst="rect">
            <a:avLst/>
          </a:prstGeom>
        </p:spPr>
      </p:pic>
      <p:sp>
        <p:nvSpPr>
          <p:cNvPr id="3" name="Rectangle 2"/>
          <p:cNvSpPr/>
          <p:nvPr/>
        </p:nvSpPr>
        <p:spPr>
          <a:xfrm>
            <a:off x="0" y="233955"/>
            <a:ext cx="1877437" cy="646331"/>
          </a:xfrm>
          <a:prstGeom prst="rect">
            <a:avLst/>
          </a:prstGeom>
        </p:spPr>
        <p:txBody>
          <a:bodyPr wrap="none">
            <a:spAutoFit/>
          </a:bodyPr>
          <a:lstStyle/>
          <a:p>
            <a:r>
              <a:rPr lang="en-US" sz="1800" b="1" dirty="0">
                <a:solidFill>
                  <a:schemeClr val="bg1"/>
                </a:solidFill>
              </a:rPr>
              <a:t>Total </a:t>
            </a:r>
            <a:r>
              <a:rPr lang="en-US" sz="1800" b="1" dirty="0" smtClean="0">
                <a:solidFill>
                  <a:schemeClr val="bg1"/>
                </a:solidFill>
              </a:rPr>
              <a:t>employee</a:t>
            </a:r>
          </a:p>
          <a:p>
            <a:r>
              <a:rPr lang="en-US" sz="1800" b="1" dirty="0" smtClean="0">
                <a:solidFill>
                  <a:schemeClr val="bg1"/>
                </a:solidFill>
              </a:rPr>
              <a:t> </a:t>
            </a:r>
            <a:r>
              <a:rPr lang="en-US" sz="1800" b="1" dirty="0">
                <a:solidFill>
                  <a:schemeClr val="bg1"/>
                </a:solidFill>
              </a:rPr>
              <a:t>Assigned :133 </a:t>
            </a:r>
            <a:endParaRPr lang="ar-EG" sz="1800" b="1" dirty="0">
              <a:solidFill>
                <a:schemeClr val="bg1"/>
              </a:solidFill>
            </a:endParaRPr>
          </a:p>
        </p:txBody>
      </p:sp>
    </p:spTree>
    <p:extLst>
      <p:ext uri="{BB962C8B-B14F-4D97-AF65-F5344CB8AC3E}">
        <p14:creationId xmlns:p14="http://schemas.microsoft.com/office/powerpoint/2010/main" val="3394961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 y="-16927"/>
            <a:ext cx="9010834" cy="553998"/>
          </a:xfrm>
          <a:prstGeom prst="rect">
            <a:avLst/>
          </a:prstGeom>
        </p:spPr>
        <p:txBody>
          <a:bodyPr wrap="square">
            <a:spAutoFit/>
          </a:bodyPr>
          <a:lstStyle/>
          <a:p>
            <a:pPr algn="ctr"/>
            <a:endParaRPr lang="en-US" b="1" dirty="0">
              <a:solidFill>
                <a:schemeClr val="bg1"/>
              </a:solidFill>
              <a:effectLst>
                <a:outerShdw blurRad="38100" dist="38100" dir="2700000" algn="tl">
                  <a:srgbClr val="000000">
                    <a:alpha val="43137"/>
                  </a:srgbClr>
                </a:outerShdw>
              </a:effectLst>
            </a:endParaRPr>
          </a:p>
          <a:p>
            <a:pPr algn="ctr"/>
            <a:r>
              <a:rPr lang="en-US" sz="1600" b="1" dirty="0">
                <a:solidFill>
                  <a:schemeClr val="bg1"/>
                </a:solidFill>
                <a:effectLst>
                  <a:outerShdw blurRad="38100" dist="38100" dir="2700000" algn="tl">
                    <a:srgbClr val="000000">
                      <a:alpha val="43137"/>
                    </a:srgbClr>
                  </a:outerShdw>
                </a:effectLst>
              </a:rPr>
              <a:t>The </a:t>
            </a:r>
            <a:r>
              <a:rPr lang="en-US" sz="1600" b="1" dirty="0" smtClean="0">
                <a:solidFill>
                  <a:schemeClr val="bg1"/>
                </a:solidFill>
                <a:effectLst>
                  <a:outerShdw blurRad="38100" dist="38100" dir="2700000" algn="tl">
                    <a:srgbClr val="000000">
                      <a:alpha val="43137"/>
                    </a:srgbClr>
                  </a:outerShdw>
                </a:effectLst>
              </a:rPr>
              <a:t>position hierarchy of </a:t>
            </a:r>
            <a:r>
              <a:rPr lang="en-US" sz="1600" b="1" dirty="0">
                <a:solidFill>
                  <a:schemeClr val="bg1"/>
                </a:solidFill>
                <a:effectLst>
                  <a:outerShdw blurRad="38100" dist="38100" dir="2700000" algn="tl">
                    <a:srgbClr val="000000">
                      <a:alpha val="43137"/>
                    </a:srgbClr>
                  </a:outerShdw>
                </a:effectLst>
              </a:rPr>
              <a:t>the institution shows the names of its </a:t>
            </a:r>
            <a:r>
              <a:rPr lang="en-US" sz="1600" b="1" dirty="0" smtClean="0">
                <a:solidFill>
                  <a:schemeClr val="bg1"/>
                </a:solidFill>
                <a:effectLst>
                  <a:outerShdw blurRad="38100" dist="38100" dir="2700000" algn="tl">
                    <a:srgbClr val="000000">
                      <a:alpha val="43137"/>
                    </a:srgbClr>
                  </a:outerShdw>
                </a:effectLst>
              </a:rPr>
              <a:t>positions and employees</a:t>
            </a:r>
            <a:r>
              <a:rPr lang="en-US" sz="1600" b="1" dirty="0">
                <a:solidFill>
                  <a:schemeClr val="bg1"/>
                </a:solidFill>
                <a:effectLst>
                  <a:outerShdw blurRad="38100" dist="38100" dir="2700000" algn="tl">
                    <a:srgbClr val="000000">
                      <a:alpha val="43137"/>
                    </a:srgbClr>
                  </a:outerShdw>
                </a:effectLst>
              </a:rPr>
              <a: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61" y="906462"/>
            <a:ext cx="7456487"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095130" y="506293"/>
            <a:ext cx="5054569" cy="461665"/>
          </a:xfrm>
          <a:prstGeom prst="rect">
            <a:avLst/>
          </a:prstGeom>
        </p:spPr>
        <p:txBody>
          <a:bodyPr wrap="square">
            <a:spAutoFit/>
          </a:bodyPr>
          <a:lstStyle/>
          <a:p>
            <a:r>
              <a:rPr lang="en-US" sz="2400" dirty="0" smtClean="0">
                <a:solidFill>
                  <a:schemeClr val="bg1"/>
                </a:solidFill>
              </a:rPr>
              <a:t>Work  structure </a:t>
            </a:r>
            <a:r>
              <a:rPr lang="en-US" sz="2400" dirty="0">
                <a:solidFill>
                  <a:schemeClr val="bg1"/>
                </a:solidFill>
              </a:rPr>
              <a:t> </a:t>
            </a:r>
            <a:r>
              <a:rPr lang="en-US" sz="2400" dirty="0" smtClean="0">
                <a:solidFill>
                  <a:schemeClr val="bg1"/>
                </a:solidFill>
              </a:rPr>
              <a:t>Position hierarchy</a:t>
            </a:r>
            <a:endParaRPr lang="ar-EG" sz="2400" dirty="0">
              <a:solidFill>
                <a:schemeClr val="bg1"/>
              </a:solidFill>
            </a:endParaRPr>
          </a:p>
        </p:txBody>
      </p:sp>
    </p:spTree>
    <p:extLst>
      <p:ext uri="{BB962C8B-B14F-4D97-AF65-F5344CB8AC3E}">
        <p14:creationId xmlns:p14="http://schemas.microsoft.com/office/powerpoint/2010/main" val="1135299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xmlns="" id="{A803A321-A2FE-8E22-E502-0485A91A853C}"/>
              </a:ext>
            </a:extLst>
          </p:cNvPr>
          <p:cNvSpPr txBox="1"/>
          <p:nvPr/>
        </p:nvSpPr>
        <p:spPr>
          <a:xfrm>
            <a:off x="642026" y="217870"/>
            <a:ext cx="7889131" cy="584775"/>
          </a:xfrm>
          <a:prstGeom prst="rect">
            <a:avLst/>
          </a:prstGeom>
          <a:noFill/>
        </p:spPr>
        <p:txBody>
          <a:bodyPr wrap="square" rtlCol="0">
            <a:spAutoFit/>
          </a:bodyPr>
          <a:lstStyle/>
          <a:p>
            <a:pPr algn="ctr"/>
            <a:r>
              <a:rPr lang="en-US" sz="1600" b="1" dirty="0">
                <a:solidFill>
                  <a:schemeClr val="bg1"/>
                </a:solidFill>
                <a:effectLst>
                  <a:outerShdw blurRad="38100" dist="38100" dir="2700000" algn="tl">
                    <a:srgbClr val="000000">
                      <a:alpha val="43137"/>
                    </a:srgbClr>
                  </a:outerShdw>
                </a:effectLst>
              </a:rPr>
              <a:t>Position hierarchy  defines the levels of authority and responsibility, ensuring a clear chain of command and efficient workflow.</a:t>
            </a:r>
          </a:p>
        </p:txBody>
      </p:sp>
      <p:pic>
        <p:nvPicPr>
          <p:cNvPr id="9" name="Picture 8">
            <a:extLst>
              <a:ext uri="{FF2B5EF4-FFF2-40B4-BE49-F238E27FC236}">
                <a16:creationId xmlns:a16="http://schemas.microsoft.com/office/drawing/2014/main" xmlns="" id="{678E1883-639C-E2D5-5D57-9E182AEEDF39}"/>
              </a:ext>
            </a:extLst>
          </p:cNvPr>
          <p:cNvPicPr>
            <a:picLocks noChangeAspect="1"/>
          </p:cNvPicPr>
          <p:nvPr/>
        </p:nvPicPr>
        <p:blipFill>
          <a:blip r:embed="rId2"/>
          <a:stretch>
            <a:fillRect/>
          </a:stretch>
        </p:blipFill>
        <p:spPr>
          <a:xfrm>
            <a:off x="2286000" y="841726"/>
            <a:ext cx="5671457" cy="4301773"/>
          </a:xfrm>
          <a:prstGeom prst="rect">
            <a:avLst/>
          </a:prstGeom>
          <a:ln>
            <a:solidFill>
              <a:schemeClr val="tx1"/>
            </a:solidFill>
          </a:ln>
        </p:spPr>
      </p:pic>
      <p:sp>
        <p:nvSpPr>
          <p:cNvPr id="2" name="Rectangle 1"/>
          <p:cNvSpPr/>
          <p:nvPr/>
        </p:nvSpPr>
        <p:spPr>
          <a:xfrm>
            <a:off x="203200" y="710514"/>
            <a:ext cx="1943100" cy="1631216"/>
          </a:xfrm>
          <a:prstGeom prst="rect">
            <a:avLst/>
          </a:prstGeom>
        </p:spPr>
        <p:txBody>
          <a:bodyPr wrap="square">
            <a:spAutoFit/>
          </a:bodyPr>
          <a:lstStyle/>
          <a:p>
            <a:r>
              <a:rPr lang="en-US" sz="2000" dirty="0" smtClean="0">
                <a:solidFill>
                  <a:schemeClr val="bg1"/>
                </a:solidFill>
              </a:rPr>
              <a:t> </a:t>
            </a:r>
            <a:r>
              <a:rPr lang="en-US" sz="2000" b="1" dirty="0" smtClean="0">
                <a:solidFill>
                  <a:schemeClr val="bg1"/>
                </a:solidFill>
              </a:rPr>
              <a:t>Global HRMS </a:t>
            </a:r>
          </a:p>
          <a:p>
            <a:r>
              <a:rPr lang="en-US" sz="2000" b="1" dirty="0" smtClean="0">
                <a:solidFill>
                  <a:schemeClr val="bg1"/>
                </a:solidFill>
              </a:rPr>
              <a:t>Work</a:t>
            </a:r>
            <a:r>
              <a:rPr lang="en-US" sz="2000" b="1" dirty="0" smtClean="0"/>
              <a:t> </a:t>
            </a:r>
            <a:endParaRPr lang="en-US" sz="2000" b="1" dirty="0"/>
          </a:p>
          <a:p>
            <a:r>
              <a:rPr lang="en-US" sz="2000" b="1" dirty="0">
                <a:solidFill>
                  <a:schemeClr val="bg1"/>
                </a:solidFill>
              </a:rPr>
              <a:t>structure </a:t>
            </a:r>
          </a:p>
          <a:p>
            <a:r>
              <a:rPr lang="en-US" sz="2000" b="1" dirty="0">
                <a:solidFill>
                  <a:schemeClr val="bg1"/>
                </a:solidFill>
              </a:rPr>
              <a:t>Position </a:t>
            </a:r>
          </a:p>
          <a:p>
            <a:r>
              <a:rPr lang="en-US" sz="2000" b="1" dirty="0" err="1">
                <a:solidFill>
                  <a:schemeClr val="bg1"/>
                </a:solidFill>
              </a:rPr>
              <a:t>Diagrammer</a:t>
            </a:r>
            <a:endParaRPr lang="en-US" sz="2000" b="1" dirty="0">
              <a:solidFill>
                <a:schemeClr val="bg1"/>
              </a:solidFill>
            </a:endParaRPr>
          </a:p>
        </p:txBody>
      </p:sp>
    </p:spTree>
    <p:extLst>
      <p:ext uri="{BB962C8B-B14F-4D97-AF65-F5344CB8AC3E}">
        <p14:creationId xmlns:p14="http://schemas.microsoft.com/office/powerpoint/2010/main" val="2028234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17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311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260"/>
          <a:stretch/>
        </p:blipFill>
        <p:spPr bwMode="auto">
          <a:xfrm>
            <a:off x="0" y="12700"/>
            <a:ext cx="9144000" cy="51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173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378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88"/>
        <p:cNvGrpSpPr/>
        <p:nvPr/>
      </p:nvGrpSpPr>
      <p:grpSpPr>
        <a:xfrm>
          <a:off x="0" y="0"/>
          <a:ext cx="0" cy="0"/>
          <a:chOff x="0" y="0"/>
          <a:chExt cx="0" cy="0"/>
        </a:xfrm>
      </p:grpSpPr>
      <p:sp>
        <p:nvSpPr>
          <p:cNvPr id="1189" name="Google Shape;1189;p41"/>
          <p:cNvSpPr txBox="1">
            <a:spLocks noGrp="1"/>
          </p:cNvSpPr>
          <p:nvPr>
            <p:ph type="title"/>
          </p:nvPr>
        </p:nvSpPr>
        <p:spPr>
          <a:xfrm>
            <a:off x="611027" y="968620"/>
            <a:ext cx="814251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effectLst>
                  <a:outerShdw blurRad="38100" dist="38100" dir="2700000" algn="tl">
                    <a:srgbClr val="000000">
                      <a:alpha val="43137"/>
                    </a:srgbClr>
                  </a:outerShdw>
                </a:effectLst>
              </a:rPr>
              <a:t>Why Roxcell Pharma needs to setup HR ERP?</a:t>
            </a:r>
            <a:endParaRPr dirty="0">
              <a:solidFill>
                <a:schemeClr val="bg1"/>
              </a:solidFill>
              <a:effectLst>
                <a:outerShdw blurRad="38100" dist="38100" dir="2700000" algn="tl">
                  <a:srgbClr val="000000">
                    <a:alpha val="43137"/>
                  </a:srgbClr>
                </a:outerShdw>
              </a:effectLst>
            </a:endParaRPr>
          </a:p>
        </p:txBody>
      </p:sp>
      <p:sp>
        <p:nvSpPr>
          <p:cNvPr id="1190" name="Google Shape;1190;p41"/>
          <p:cNvSpPr txBox="1">
            <a:spLocks noGrp="1"/>
          </p:cNvSpPr>
          <p:nvPr>
            <p:ph type="subTitle" idx="1"/>
          </p:nvPr>
        </p:nvSpPr>
        <p:spPr>
          <a:xfrm>
            <a:off x="521528" y="2246191"/>
            <a:ext cx="8288516" cy="178866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800" b="1" dirty="0">
                <a:solidFill>
                  <a:schemeClr val="bg1"/>
                </a:solidFill>
                <a:effectLst>
                  <a:outerShdw blurRad="38100" dist="38100" dir="2700000" algn="tl">
                    <a:srgbClr val="000000">
                      <a:alpha val="43137"/>
                    </a:srgbClr>
                  </a:outerShdw>
                </a:effectLst>
              </a:rPr>
              <a:t>     Roxcell Pharma faces challenges in managing human resources due to manual processes, leading to inefficiencies in recruitment, performance management, and employee lifecycle processes.</a:t>
            </a:r>
          </a:p>
          <a:p>
            <a:pPr marL="0" lvl="0" indent="0" algn="just" rtl="0">
              <a:lnSpc>
                <a:spcPct val="150000"/>
              </a:lnSpc>
              <a:spcBef>
                <a:spcPts val="0"/>
              </a:spcBef>
              <a:spcAft>
                <a:spcPts val="0"/>
              </a:spcAft>
              <a:buNone/>
            </a:pPr>
            <a:r>
              <a:rPr lang="en-US" sz="1800" b="1" dirty="0">
                <a:solidFill>
                  <a:schemeClr val="bg1"/>
                </a:solidFill>
                <a:effectLst>
                  <a:outerShdw blurRad="38100" dist="38100" dir="2700000" algn="tl">
                    <a:srgbClr val="000000">
                      <a:alpha val="43137"/>
                    </a:srgbClr>
                  </a:outerShdw>
                </a:effectLst>
              </a:rPr>
              <a:t>    These issues result in delays, errors, and reduced employee satisfaction.</a:t>
            </a:r>
            <a:endParaRPr sz="1800" b="1"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5" name="Title 1">
            <a:extLst>
              <a:ext uri="{FF2B5EF4-FFF2-40B4-BE49-F238E27FC236}">
                <a16:creationId xmlns:a16="http://schemas.microsoft.com/office/drawing/2014/main" xmlns="" id="{75108585-8C9C-5046-3952-B3F093B57F9B}"/>
              </a:ext>
            </a:extLst>
          </p:cNvPr>
          <p:cNvSpPr txBox="1">
            <a:spLocks/>
          </p:cNvSpPr>
          <p:nvPr/>
        </p:nvSpPr>
        <p:spPr>
          <a:xfrm>
            <a:off x="1388100" y="1407000"/>
            <a:ext cx="6367800" cy="232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r>
              <a:rPr lang="en-US" sz="4400" dirty="0" smtClean="0">
                <a:solidFill>
                  <a:schemeClr val="bg1"/>
                </a:solidFill>
                <a:effectLst>
                  <a:outerShdw blurRad="38100" dist="38100" dir="2700000" algn="tl">
                    <a:srgbClr val="000000">
                      <a:alpha val="43137"/>
                    </a:srgbClr>
                  </a:outerShdw>
                </a:effectLst>
              </a:rPr>
              <a:t>Workforce planning and reporting</a:t>
            </a:r>
            <a:endParaRPr lang="en-US" sz="4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03641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690664" y="90081"/>
            <a:ext cx="7480570" cy="400110"/>
          </a:xfrm>
          <a:prstGeom prst="rect">
            <a:avLst/>
          </a:prstGeom>
        </p:spPr>
        <p:txBody>
          <a:bodyPr wrap="square">
            <a:spAutoFit/>
          </a:bodyPr>
          <a:lstStyle/>
          <a:p>
            <a:pPr algn="ctr"/>
            <a:r>
              <a:rPr lang="en-US" sz="2000" b="1" dirty="0" smtClean="0">
                <a:solidFill>
                  <a:schemeClr val="bg1"/>
                </a:solidFill>
                <a:effectLst>
                  <a:outerShdw blurRad="38100" dist="38100" dir="2700000" algn="tl">
                    <a:srgbClr val="000000">
                      <a:alpha val="43137"/>
                    </a:srgbClr>
                  </a:outerShdw>
                </a:effectLst>
              </a:rPr>
              <a:t>Workforce </a:t>
            </a:r>
            <a:r>
              <a:rPr lang="en-US" sz="2000" b="1" dirty="0">
                <a:solidFill>
                  <a:schemeClr val="bg1"/>
                </a:solidFill>
                <a:effectLst>
                  <a:outerShdw blurRad="38100" dist="38100" dir="2700000" algn="tl">
                    <a:srgbClr val="000000">
                      <a:alpha val="43137"/>
                    </a:srgbClr>
                  </a:outerShdw>
                </a:effectLst>
              </a:rPr>
              <a:t>Planning </a:t>
            </a:r>
          </a:p>
        </p:txBody>
      </p:sp>
      <p:sp>
        <p:nvSpPr>
          <p:cNvPr id="3" name="Rectangle 2"/>
          <p:cNvSpPr/>
          <p:nvPr/>
        </p:nvSpPr>
        <p:spPr>
          <a:xfrm>
            <a:off x="223737" y="4475969"/>
            <a:ext cx="8540885" cy="338554"/>
          </a:xfrm>
          <a:prstGeom prst="rect">
            <a:avLst/>
          </a:prstGeom>
        </p:spPr>
        <p:txBody>
          <a:bodyPr wrap="square">
            <a:spAutoFit/>
          </a:bodyPr>
          <a:lstStyle/>
          <a:p>
            <a:pPr algn="just"/>
            <a:r>
              <a:rPr lang="en-US" sz="1600" b="1" dirty="0" smtClean="0">
                <a:solidFill>
                  <a:schemeClr val="bg1"/>
                </a:solidFill>
                <a:effectLst>
                  <a:outerShdw blurRad="38100" dist="38100" dir="2700000" algn="tl">
                    <a:srgbClr val="000000">
                      <a:alpha val="43137"/>
                    </a:srgbClr>
                  </a:outerShdw>
                </a:effectLst>
              </a:rPr>
              <a:t>       we </a:t>
            </a:r>
            <a:r>
              <a:rPr lang="en-US" sz="1600" b="1" dirty="0">
                <a:solidFill>
                  <a:schemeClr val="bg1"/>
                </a:solidFill>
                <a:effectLst>
                  <a:outerShdw blurRad="38100" dist="38100" dir="2700000" algn="tl">
                    <a:srgbClr val="000000">
                      <a:alpha val="43137"/>
                    </a:srgbClr>
                  </a:outerShdw>
                </a:effectLst>
              </a:rPr>
              <a:t>can predict  workforce needs based on current job roles and positions </a:t>
            </a:r>
            <a:endParaRPr lang="en-US" sz="1600" b="1" dirty="0" smtClean="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64" y="739303"/>
            <a:ext cx="7622562" cy="3572624"/>
          </a:xfrm>
          <a:prstGeom prst="rect">
            <a:avLst/>
          </a:prstGeom>
        </p:spPr>
      </p:pic>
    </p:spTree>
    <p:extLst>
      <p:ext uri="{BB962C8B-B14F-4D97-AF65-F5344CB8AC3E}">
        <p14:creationId xmlns:p14="http://schemas.microsoft.com/office/powerpoint/2010/main" val="3076649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68" y="1859777"/>
            <a:ext cx="4474725" cy="25116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9" y="1155824"/>
            <a:ext cx="4158432" cy="3919582"/>
          </a:xfrm>
          <a:prstGeom prst="rect">
            <a:avLst/>
          </a:prstGeom>
        </p:spPr>
      </p:pic>
      <p:sp>
        <p:nvSpPr>
          <p:cNvPr id="4" name="Rectangle 3"/>
          <p:cNvSpPr/>
          <p:nvPr/>
        </p:nvSpPr>
        <p:spPr>
          <a:xfrm>
            <a:off x="165367" y="201717"/>
            <a:ext cx="6738767" cy="1077218"/>
          </a:xfrm>
          <a:prstGeom prst="rect">
            <a:avLst/>
          </a:prstGeom>
        </p:spPr>
        <p:txBody>
          <a:bodyPr wrap="square">
            <a:spAutoFit/>
          </a:bodyPr>
          <a:lstStyle/>
          <a:p>
            <a:pPr algn="just"/>
            <a:r>
              <a:rPr lang="en-US" sz="1600" b="1" dirty="0">
                <a:solidFill>
                  <a:schemeClr val="bg1"/>
                </a:solidFill>
                <a:effectLst>
                  <a:outerShdw blurRad="38100" dist="38100" dir="2700000" algn="tl">
                    <a:srgbClr val="000000">
                      <a:alpha val="43137"/>
                    </a:srgbClr>
                  </a:outerShdw>
                </a:effectLst>
              </a:rPr>
              <a:t>By Using  Oracle HCM   we can run a report from the </a:t>
            </a:r>
            <a:r>
              <a:rPr lang="en-US" sz="1600" b="1" dirty="0" smtClean="0">
                <a:solidFill>
                  <a:schemeClr val="bg1"/>
                </a:solidFill>
                <a:effectLst>
                  <a:outerShdw blurRad="38100" dist="38100" dir="2700000" algn="tl">
                    <a:srgbClr val="000000">
                      <a:alpha val="43137"/>
                    </a:srgbClr>
                  </a:outerShdw>
                </a:effectLst>
              </a:rPr>
              <a:t>menu bar  </a:t>
            </a:r>
            <a:r>
              <a:rPr lang="en-US" sz="1600" b="1" dirty="0">
                <a:solidFill>
                  <a:schemeClr val="bg1"/>
                </a:solidFill>
                <a:effectLst>
                  <a:outerShdw blurRad="38100" dist="38100" dir="2700000" algn="tl">
                    <a:srgbClr val="000000">
                      <a:alpha val="43137"/>
                    </a:srgbClr>
                  </a:outerShdw>
                </a:effectLst>
              </a:rPr>
              <a:t>by choosing view –request – submit </a:t>
            </a:r>
            <a:r>
              <a:rPr lang="en-US" sz="1600" b="1" dirty="0" smtClean="0">
                <a:solidFill>
                  <a:schemeClr val="bg1"/>
                </a:solidFill>
                <a:effectLst>
                  <a:outerShdw blurRad="38100" dist="38100" dir="2700000" algn="tl">
                    <a:srgbClr val="000000">
                      <a:alpha val="43137"/>
                    </a:srgbClr>
                  </a:outerShdw>
                </a:effectLst>
              </a:rPr>
              <a:t>a new </a:t>
            </a:r>
            <a:r>
              <a:rPr lang="en-US" sz="1600" b="1" dirty="0">
                <a:solidFill>
                  <a:schemeClr val="bg1"/>
                </a:solidFill>
                <a:effectLst>
                  <a:outerShdw blurRad="38100" dist="38100" dir="2700000" algn="tl">
                    <a:srgbClr val="000000">
                      <a:alpha val="43137"/>
                    </a:srgbClr>
                  </a:outerShdw>
                </a:effectLst>
              </a:rPr>
              <a:t>request and choose workforce count report to illustrate   forecast workforce needs based on current job roles and positions </a:t>
            </a:r>
          </a:p>
        </p:txBody>
      </p:sp>
    </p:spTree>
    <p:extLst>
      <p:ext uri="{BB962C8B-B14F-4D97-AF65-F5344CB8AC3E}">
        <p14:creationId xmlns:p14="http://schemas.microsoft.com/office/powerpoint/2010/main" val="16438686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7" y="115038"/>
            <a:ext cx="4765737" cy="31721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887" y="2762209"/>
            <a:ext cx="4980564" cy="2241521"/>
          </a:xfrm>
          <a:prstGeom prst="rect">
            <a:avLst/>
          </a:prstGeom>
        </p:spPr>
      </p:pic>
      <p:sp>
        <p:nvSpPr>
          <p:cNvPr id="6" name="Rectangle 5"/>
          <p:cNvSpPr/>
          <p:nvPr/>
        </p:nvSpPr>
        <p:spPr>
          <a:xfrm>
            <a:off x="4970834" y="415725"/>
            <a:ext cx="4173166" cy="1323439"/>
          </a:xfrm>
          <a:prstGeom prst="rect">
            <a:avLst/>
          </a:prstGeom>
        </p:spPr>
        <p:txBody>
          <a:bodyPr wrap="square">
            <a:spAutoFit/>
          </a:bodyPr>
          <a:lstStyle/>
          <a:p>
            <a:pPr algn="ctr"/>
            <a:endParaRPr lang="en-US" sz="1600" b="1" dirty="0">
              <a:solidFill>
                <a:schemeClr val="bg1"/>
              </a:solidFill>
              <a:effectLst>
                <a:outerShdw blurRad="38100" dist="38100" dir="2700000" algn="tl">
                  <a:srgbClr val="000000">
                    <a:alpha val="43137"/>
                  </a:srgbClr>
                </a:outerShdw>
              </a:effectLst>
            </a:endParaRPr>
          </a:p>
          <a:p>
            <a:pPr algn="ctr"/>
            <a:r>
              <a:rPr lang="en-US" sz="1600" b="1" dirty="0" smtClean="0">
                <a:solidFill>
                  <a:schemeClr val="bg1"/>
                </a:solidFill>
                <a:effectLst>
                  <a:outerShdw blurRad="38100" dist="38100" dir="2700000" algn="tl">
                    <a:srgbClr val="000000">
                      <a:alpha val="43137"/>
                    </a:srgbClr>
                  </a:outerShdw>
                </a:effectLst>
              </a:rPr>
              <a:t>By Using  </a:t>
            </a:r>
            <a:r>
              <a:rPr lang="en-US" sz="1600" b="1" dirty="0">
                <a:solidFill>
                  <a:schemeClr val="bg1"/>
                </a:solidFill>
                <a:effectLst>
                  <a:outerShdw blurRad="38100" dist="38100" dir="2700000" algn="tl">
                    <a:srgbClr val="000000">
                      <a:alpha val="43137"/>
                    </a:srgbClr>
                  </a:outerShdw>
                </a:effectLst>
              </a:rPr>
              <a:t>Oracle HCM to forecast workforce needs based on current job roles and positions. </a:t>
            </a:r>
          </a:p>
          <a:p>
            <a:pPr algn="ctr"/>
            <a:endParaRPr lang="en-US" sz="1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9072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01557" y="471612"/>
            <a:ext cx="8438745" cy="1077218"/>
          </a:xfrm>
          <a:prstGeom prst="rect">
            <a:avLst/>
          </a:prstGeom>
        </p:spPr>
        <p:txBody>
          <a:bodyPr wrap="square">
            <a:spAutoFit/>
          </a:bodyPr>
          <a:lstStyle/>
          <a:p>
            <a:pPr algn="just"/>
            <a:r>
              <a:rPr lang="ar-EG" sz="1600" b="1" dirty="0" smtClean="0">
                <a:solidFill>
                  <a:schemeClr val="bg1"/>
                </a:solidFill>
                <a:effectLst>
                  <a:outerShdw blurRad="38100" dist="38100" dir="2700000" algn="tl">
                    <a:srgbClr val="000000">
                      <a:alpha val="43137"/>
                    </a:srgbClr>
                  </a:outerShdw>
                </a:effectLst>
              </a:rPr>
              <a:t>  </a:t>
            </a:r>
            <a:r>
              <a:rPr lang="en-US" sz="1600" b="1" dirty="0" smtClean="0">
                <a:solidFill>
                  <a:schemeClr val="bg1"/>
                </a:solidFill>
                <a:effectLst>
                  <a:outerShdw blurRad="38100" dist="38100" dir="2700000" algn="tl">
                    <a:srgbClr val="000000">
                      <a:alpha val="43137"/>
                    </a:srgbClr>
                  </a:outerShdw>
                </a:effectLst>
              </a:rPr>
              <a:t>We can Identify </a:t>
            </a:r>
            <a:r>
              <a:rPr lang="en-US" sz="1600" b="1" dirty="0">
                <a:solidFill>
                  <a:schemeClr val="bg1"/>
                </a:solidFill>
                <a:effectLst>
                  <a:outerShdw blurRad="38100" dist="38100" dir="2700000" algn="tl">
                    <a:srgbClr val="000000">
                      <a:alpha val="43137"/>
                    </a:srgbClr>
                  </a:outerShdw>
                </a:effectLst>
              </a:rPr>
              <a:t>gaps in current workforce structure  and plan recruitment or internal promotions accordingly, So , we need to identify the required positions and the  number of employee needed in each department</a:t>
            </a:r>
          </a:p>
          <a:p>
            <a:pPr algn="just"/>
            <a:endParaRPr lang="en-US" sz="1600" b="1" dirty="0">
              <a:solidFill>
                <a:schemeClr val="bg1"/>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32" y="2694562"/>
            <a:ext cx="6228446" cy="22449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9" y="1736072"/>
            <a:ext cx="4007796" cy="2390279"/>
          </a:xfrm>
          <a:prstGeom prst="rect">
            <a:avLst/>
          </a:prstGeom>
        </p:spPr>
      </p:pic>
    </p:spTree>
    <p:extLst>
      <p:ext uri="{BB962C8B-B14F-4D97-AF65-F5344CB8AC3E}">
        <p14:creationId xmlns:p14="http://schemas.microsoft.com/office/powerpoint/2010/main" val="40280443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36980" y="190546"/>
            <a:ext cx="5107020" cy="1169551"/>
          </a:xfrm>
          <a:prstGeom prst="rect">
            <a:avLst/>
          </a:prstGeom>
        </p:spPr>
        <p:txBody>
          <a:bodyPr wrap="square">
            <a:spAutoFit/>
          </a:bodyPr>
          <a:lstStyle/>
          <a:p>
            <a:pPr algn="ctr"/>
            <a:r>
              <a:rPr lang="en-US" b="1" dirty="0" smtClean="0">
                <a:solidFill>
                  <a:schemeClr val="bg1"/>
                </a:solidFill>
                <a:effectLst>
                  <a:outerShdw blurRad="38100" dist="38100" dir="2700000" algn="tl">
                    <a:srgbClr val="000000">
                      <a:alpha val="43137"/>
                    </a:srgbClr>
                  </a:outerShdw>
                </a:effectLst>
              </a:rPr>
              <a:t>So we </a:t>
            </a:r>
            <a:r>
              <a:rPr lang="en-US" b="1" dirty="0">
                <a:solidFill>
                  <a:schemeClr val="bg1"/>
                </a:solidFill>
                <a:effectLst>
                  <a:outerShdw blurRad="38100" dist="38100" dir="2700000" algn="tl">
                    <a:srgbClr val="000000">
                      <a:alpha val="43137"/>
                    </a:srgbClr>
                  </a:outerShdw>
                </a:effectLst>
              </a:rPr>
              <a:t>need to identify the required positions and register them on Oracle through the recruitment </a:t>
            </a:r>
            <a:r>
              <a:rPr lang="en-US" b="1" dirty="0" smtClean="0">
                <a:solidFill>
                  <a:schemeClr val="bg1"/>
                </a:solidFill>
                <a:effectLst>
                  <a:outerShdw blurRad="38100" dist="38100" dir="2700000" algn="tl">
                    <a:srgbClr val="000000">
                      <a:alpha val="43137"/>
                    </a:srgbClr>
                  </a:outerShdw>
                </a:effectLst>
              </a:rPr>
              <a:t>module</a:t>
            </a:r>
          </a:p>
          <a:p>
            <a:pPr algn="ct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From Recruitment function   -   requisition and vacancy and put them on oracle   </a:t>
            </a:r>
            <a:endParaRPr lang="en-US"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xmlns="" id="{A2875690-693E-82B1-D838-C22064484104}"/>
              </a:ext>
            </a:extLst>
          </p:cNvPr>
          <p:cNvPicPr>
            <a:picLocks noChangeAspect="1"/>
          </p:cNvPicPr>
          <p:nvPr/>
        </p:nvPicPr>
        <p:blipFill>
          <a:blip r:embed="rId2"/>
          <a:srcRect r="598"/>
          <a:stretch/>
        </p:blipFill>
        <p:spPr>
          <a:xfrm>
            <a:off x="4766552" y="2079818"/>
            <a:ext cx="4085619" cy="277290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87" y="1068210"/>
            <a:ext cx="4557288" cy="2890948"/>
          </a:xfrm>
          <a:prstGeom prst="rect">
            <a:avLst/>
          </a:prstGeom>
        </p:spPr>
      </p:pic>
    </p:spTree>
    <p:extLst>
      <p:ext uri="{BB962C8B-B14F-4D97-AF65-F5344CB8AC3E}">
        <p14:creationId xmlns:p14="http://schemas.microsoft.com/office/powerpoint/2010/main" val="3507852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5" name="Title 1">
            <a:extLst>
              <a:ext uri="{FF2B5EF4-FFF2-40B4-BE49-F238E27FC236}">
                <a16:creationId xmlns:a16="http://schemas.microsoft.com/office/drawing/2014/main" xmlns="" id="{BE714BFB-AAB2-6113-E6A4-169F41E5E743}"/>
              </a:ext>
            </a:extLst>
          </p:cNvPr>
          <p:cNvSpPr txBox="1">
            <a:spLocks/>
          </p:cNvSpPr>
          <p:nvPr/>
        </p:nvSpPr>
        <p:spPr>
          <a:xfrm>
            <a:off x="97278" y="505787"/>
            <a:ext cx="8920261" cy="8268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r>
              <a:rPr lang="en-US" sz="1600" dirty="0" smtClean="0">
                <a:solidFill>
                  <a:schemeClr val="bg1"/>
                </a:solidFill>
                <a:effectLst>
                  <a:outerShdw blurRad="38100" dist="38100" dir="2700000" algn="tl">
                    <a:srgbClr val="000000">
                      <a:alpha val="43137"/>
                    </a:srgbClr>
                  </a:outerShdw>
                </a:effectLst>
              </a:rPr>
              <a:t>Then, we will collaborate with Premier agency to handle the recruitment process and hire the required employees.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8" y="1350547"/>
            <a:ext cx="5476672" cy="3755588"/>
          </a:xfrm>
          <a:prstGeom prst="rect">
            <a:avLst/>
          </a:prstGeom>
        </p:spPr>
      </p:pic>
      <p:sp>
        <p:nvSpPr>
          <p:cNvPr id="3" name="Rectangle 2"/>
          <p:cNvSpPr/>
          <p:nvPr/>
        </p:nvSpPr>
        <p:spPr>
          <a:xfrm>
            <a:off x="5739319" y="2334280"/>
            <a:ext cx="3278220" cy="307777"/>
          </a:xfrm>
          <a:prstGeom prst="rect">
            <a:avLst/>
          </a:prstGeom>
        </p:spPr>
        <p:txBody>
          <a:bodyPr wrap="square">
            <a:spAutoFit/>
          </a:bodyPr>
          <a:lstStyle/>
          <a:p>
            <a:r>
              <a:rPr lang="en-US" dirty="0" smtClean="0">
                <a:solidFill>
                  <a:schemeClr val="bg1"/>
                </a:solidFill>
                <a:effectLst>
                  <a:outerShdw blurRad="38100" dist="38100" dir="2700000" algn="tl">
                    <a:srgbClr val="000000">
                      <a:alpha val="43137"/>
                    </a:srgbClr>
                  </a:outerShdw>
                </a:effectLst>
              </a:rPr>
              <a:t>   </a:t>
            </a:r>
            <a:r>
              <a:rPr lang="en-US" dirty="0">
                <a:solidFill>
                  <a:schemeClr val="bg1"/>
                </a:solidFill>
                <a:effectLst>
                  <a:outerShdw blurRad="38100" dist="38100" dir="2700000" algn="tl">
                    <a:srgbClr val="000000">
                      <a:alpha val="43137"/>
                    </a:srgbClr>
                  </a:outerShdw>
                </a:effectLst>
              </a:rPr>
              <a:t>we need  two position for recruitment </a:t>
            </a:r>
          </a:p>
        </p:txBody>
      </p:sp>
    </p:spTree>
    <p:extLst>
      <p:ext uri="{BB962C8B-B14F-4D97-AF65-F5344CB8AC3E}">
        <p14:creationId xmlns:p14="http://schemas.microsoft.com/office/powerpoint/2010/main" val="19239981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9" name="Title 1">
            <a:extLst>
              <a:ext uri="{FF2B5EF4-FFF2-40B4-BE49-F238E27FC236}">
                <a16:creationId xmlns:a16="http://schemas.microsoft.com/office/drawing/2014/main" xmlns="" id="{1A07948B-8E5A-8CA0-8116-E97C7D8C5068}"/>
              </a:ext>
            </a:extLst>
          </p:cNvPr>
          <p:cNvSpPr txBox="1">
            <a:spLocks/>
          </p:cNvSpPr>
          <p:nvPr/>
        </p:nvSpPr>
        <p:spPr>
          <a:xfrm>
            <a:off x="1213928" y="164996"/>
            <a:ext cx="7083765" cy="864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pPr algn="just"/>
            <a:r>
              <a:rPr lang="en-US" sz="1600" dirty="0" smtClean="0">
                <a:solidFill>
                  <a:schemeClr val="bg1"/>
                </a:solidFill>
                <a:effectLst>
                  <a:outerShdw blurRad="38100" dist="38100" dir="2700000" algn="tl">
                    <a:srgbClr val="000000">
                      <a:alpha val="43137"/>
                    </a:srgbClr>
                  </a:outerShdw>
                </a:effectLst>
              </a:rPr>
              <a:t>we registered all the job applicants on Oracle ( from recruitment function , then choose applicant quick entry )  to make sure that all data is secure in case we need it in the future</a:t>
            </a:r>
            <a:endParaRPr lang="en-US" sz="54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1029482"/>
            <a:ext cx="6383616" cy="3987558"/>
          </a:xfrm>
          <a:prstGeom prst="rect">
            <a:avLst/>
          </a:prstGeom>
        </p:spPr>
      </p:pic>
    </p:spTree>
    <p:extLst>
      <p:ext uri="{BB962C8B-B14F-4D97-AF65-F5344CB8AC3E}">
        <p14:creationId xmlns:p14="http://schemas.microsoft.com/office/powerpoint/2010/main" val="2513869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F21CE22-6A86-DE85-5E26-FDE1640B15FA}"/>
              </a:ext>
            </a:extLst>
          </p:cNvPr>
          <p:cNvSpPr txBox="1"/>
          <p:nvPr/>
        </p:nvSpPr>
        <p:spPr>
          <a:xfrm>
            <a:off x="564204" y="1070043"/>
            <a:ext cx="7538936" cy="2923877"/>
          </a:xfrm>
          <a:prstGeom prst="rect">
            <a:avLst/>
          </a:prstGeom>
          <a:noFill/>
        </p:spPr>
        <p:txBody>
          <a:bodyPr wrap="square" rtlCol="0">
            <a:spAutoFit/>
          </a:bodyPr>
          <a:lstStyle/>
          <a:p>
            <a:pPr>
              <a:buClr>
                <a:schemeClr val="bg1"/>
              </a:buClr>
            </a:pPr>
            <a:r>
              <a:rPr lang="en-US" sz="1800" b="1" i="1" dirty="0">
                <a:solidFill>
                  <a:schemeClr val="bg1"/>
                </a:solidFill>
                <a:effectLst>
                  <a:outerShdw blurRad="38100" dist="38100" dir="2700000" algn="tl">
                    <a:srgbClr val="000000">
                      <a:alpha val="43137"/>
                    </a:srgbClr>
                  </a:outerShdw>
                </a:effectLst>
              </a:rPr>
              <a:t>After selecting the employee for hiring, we collect the required hiring documents such as</a:t>
            </a:r>
            <a:r>
              <a:rPr lang="en-US" sz="1800" b="1" i="1" dirty="0" smtClean="0">
                <a:solidFill>
                  <a:schemeClr val="bg1"/>
                </a:solidFill>
                <a:effectLst>
                  <a:outerShdw blurRad="38100" dist="38100" dir="2700000" algn="tl">
                    <a:srgbClr val="000000">
                      <a:alpha val="43137"/>
                    </a:srgbClr>
                  </a:outerShdw>
                </a:effectLst>
              </a:rPr>
              <a:t>:-</a:t>
            </a:r>
          </a:p>
          <a:p>
            <a:pPr marL="342900" lvl="8" indent="114300">
              <a:buClr>
                <a:schemeClr val="bg1"/>
              </a:buClr>
              <a:buFont typeface="Wingdings" pitchFamily="2" charset="2"/>
              <a:buChar char="Ø"/>
            </a:pPr>
            <a:r>
              <a:rPr lang="en-US" sz="1600" b="1" i="1" dirty="0" smtClean="0">
                <a:solidFill>
                  <a:schemeClr val="bg1"/>
                </a:solidFill>
                <a:effectLst>
                  <a:outerShdw blurRad="38100" dist="38100" dir="2700000" algn="tl">
                    <a:srgbClr val="000000">
                      <a:alpha val="43137"/>
                    </a:srgbClr>
                  </a:outerShdw>
                </a:effectLst>
              </a:rPr>
              <a:t>National </a:t>
            </a:r>
            <a:r>
              <a:rPr lang="en-US" sz="1600" b="1" i="1" dirty="0">
                <a:solidFill>
                  <a:schemeClr val="bg1"/>
                </a:solidFill>
                <a:effectLst>
                  <a:outerShdw blurRad="38100" dist="38100" dir="2700000" algn="tl">
                    <a:srgbClr val="000000">
                      <a:alpha val="43137"/>
                    </a:srgbClr>
                  </a:outerShdw>
                </a:effectLst>
              </a:rPr>
              <a:t>ID copy.</a:t>
            </a:r>
          </a:p>
          <a:p>
            <a:pPr marL="342900" lvl="5"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Birth certificate.</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Academic certificates.</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Military status certificate.</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Criminal record.</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Employment record.</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Social insurance statement.</a:t>
            </a:r>
          </a:p>
          <a:p>
            <a:r>
              <a:rPr lang="en-US" sz="1800" b="1" i="1" dirty="0">
                <a:solidFill>
                  <a:schemeClr val="bg1"/>
                </a:solidFill>
                <a:effectLst>
                  <a:outerShdw blurRad="38100" dist="38100" dir="2700000" algn="tl">
                    <a:srgbClr val="000000">
                      <a:alpha val="43137"/>
                    </a:srgbClr>
                  </a:outerShdw>
                </a:effectLst>
              </a:rPr>
              <a:t/>
            </a:r>
            <a:br>
              <a:rPr lang="en-US" sz="1800" b="1" i="1" dirty="0">
                <a:solidFill>
                  <a:schemeClr val="bg1"/>
                </a:solidFill>
                <a:effectLst>
                  <a:outerShdw blurRad="38100" dist="38100" dir="2700000" algn="tl">
                    <a:srgbClr val="000000">
                      <a:alpha val="43137"/>
                    </a:srgbClr>
                  </a:outerShdw>
                </a:effectLst>
              </a:rPr>
            </a:br>
            <a:r>
              <a:rPr lang="ar-EG" sz="1800" b="1" i="1" dirty="0" smtClean="0">
                <a:solidFill>
                  <a:schemeClr val="bg1"/>
                </a:solidFill>
                <a:effectLst>
                  <a:outerShdw blurRad="38100" dist="38100" dir="2700000" algn="tl">
                    <a:srgbClr val="000000">
                      <a:alpha val="43137"/>
                    </a:srgbClr>
                  </a:outerShdw>
                </a:effectLst>
              </a:rPr>
              <a:t> </a:t>
            </a:r>
            <a:r>
              <a:rPr lang="en-US" sz="1800" b="1" i="1" dirty="0">
                <a:solidFill>
                  <a:schemeClr val="bg1"/>
                </a:solidFill>
                <a:effectLst>
                  <a:outerShdw blurRad="38100" dist="38100" dir="2700000" algn="tl">
                    <a:srgbClr val="000000">
                      <a:alpha val="43137"/>
                    </a:srgbClr>
                  </a:outerShdw>
                </a:effectLst>
              </a:rPr>
              <a:t>and attach them to their file in the archive.</a:t>
            </a:r>
          </a:p>
        </p:txBody>
      </p:sp>
    </p:spTree>
    <p:extLst>
      <p:ext uri="{BB962C8B-B14F-4D97-AF65-F5344CB8AC3E}">
        <p14:creationId xmlns:p14="http://schemas.microsoft.com/office/powerpoint/2010/main" val="3711063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F21CE22-6A86-DE85-5E26-FDE1640B15FA}"/>
              </a:ext>
            </a:extLst>
          </p:cNvPr>
          <p:cNvSpPr txBox="1"/>
          <p:nvPr/>
        </p:nvSpPr>
        <p:spPr>
          <a:xfrm>
            <a:off x="807396" y="978149"/>
            <a:ext cx="7295744" cy="2123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4800"/>
              <a:buFont typeface="Merriweather"/>
              <a:buNone/>
              <a:defRPr sz="4400" b="1">
                <a:solidFill>
                  <a:schemeClr val="bg1"/>
                </a:solidFill>
                <a:effectLst>
                  <a:outerShdw blurRad="38100" dist="38100" dir="2700000" algn="tl">
                    <a:srgbClr val="000000">
                      <a:alpha val="43137"/>
                    </a:srgbClr>
                  </a:outerShdw>
                </a:effectLst>
                <a:latin typeface="Merriweather"/>
                <a:ea typeface="Merriweather"/>
                <a:cs typeface="Merriweather"/>
              </a:defRPr>
            </a:lvl1pPr>
            <a:lvl2pPr>
              <a:buClr>
                <a:schemeClr val="dk1"/>
              </a:buClr>
              <a:buSzPts val="4800"/>
              <a:buFont typeface="Merriweather"/>
              <a:buNone/>
              <a:defRPr sz="4800" b="1">
                <a:solidFill>
                  <a:schemeClr val="dk1"/>
                </a:solidFill>
                <a:latin typeface="Merriweather"/>
                <a:ea typeface="Merriweather"/>
                <a:cs typeface="Merriweather"/>
              </a:defRPr>
            </a:lvl2pPr>
            <a:lvl3pPr>
              <a:buClr>
                <a:schemeClr val="dk1"/>
              </a:buClr>
              <a:buSzPts val="4800"/>
              <a:buFont typeface="Merriweather"/>
              <a:buNone/>
              <a:defRPr sz="4800" b="1">
                <a:solidFill>
                  <a:schemeClr val="dk1"/>
                </a:solidFill>
                <a:latin typeface="Merriweather"/>
                <a:ea typeface="Merriweather"/>
                <a:cs typeface="Merriweather"/>
              </a:defRPr>
            </a:lvl3pPr>
            <a:lvl4pPr>
              <a:buClr>
                <a:schemeClr val="dk1"/>
              </a:buClr>
              <a:buSzPts val="4800"/>
              <a:buFont typeface="Merriweather"/>
              <a:buNone/>
              <a:defRPr sz="4800" b="1">
                <a:solidFill>
                  <a:schemeClr val="dk1"/>
                </a:solidFill>
                <a:latin typeface="Merriweather"/>
                <a:ea typeface="Merriweather"/>
                <a:cs typeface="Merriweather"/>
              </a:defRPr>
            </a:lvl4pPr>
            <a:lvl5pPr>
              <a:buClr>
                <a:schemeClr val="dk1"/>
              </a:buClr>
              <a:buSzPts val="4800"/>
              <a:buFont typeface="Merriweather"/>
              <a:buNone/>
              <a:defRPr sz="4800" b="1">
                <a:solidFill>
                  <a:schemeClr val="dk1"/>
                </a:solidFill>
                <a:latin typeface="Merriweather"/>
                <a:ea typeface="Merriweather"/>
                <a:cs typeface="Merriweather"/>
              </a:defRPr>
            </a:lvl5pPr>
            <a:lvl6pPr>
              <a:buClr>
                <a:schemeClr val="dk1"/>
              </a:buClr>
              <a:buSzPts val="4800"/>
              <a:buFont typeface="Merriweather"/>
              <a:buNone/>
              <a:defRPr sz="4800" b="1">
                <a:solidFill>
                  <a:schemeClr val="dk1"/>
                </a:solidFill>
                <a:latin typeface="Merriweather"/>
                <a:ea typeface="Merriweather"/>
                <a:cs typeface="Merriweather"/>
              </a:defRPr>
            </a:lvl6pPr>
            <a:lvl7pPr>
              <a:buClr>
                <a:schemeClr val="dk1"/>
              </a:buClr>
              <a:buSzPts val="4800"/>
              <a:buFont typeface="Merriweather"/>
              <a:buNone/>
              <a:defRPr sz="4800" b="1">
                <a:solidFill>
                  <a:schemeClr val="dk1"/>
                </a:solidFill>
                <a:latin typeface="Merriweather"/>
                <a:ea typeface="Merriweather"/>
                <a:cs typeface="Merriweather"/>
              </a:defRPr>
            </a:lvl7pPr>
            <a:lvl8pPr>
              <a:buClr>
                <a:schemeClr val="dk1"/>
              </a:buClr>
              <a:buSzPts val="4800"/>
              <a:buFont typeface="Merriweather"/>
              <a:buNone/>
              <a:defRPr sz="4800" b="1">
                <a:solidFill>
                  <a:schemeClr val="dk1"/>
                </a:solidFill>
                <a:latin typeface="Merriweather"/>
                <a:ea typeface="Merriweather"/>
                <a:cs typeface="Merriweather"/>
              </a:defRPr>
            </a:lvl8pPr>
            <a:lvl9pPr>
              <a:buClr>
                <a:schemeClr val="dk1"/>
              </a:buClr>
              <a:buSzPts val="4800"/>
              <a:buFont typeface="Merriweather"/>
              <a:buNone/>
              <a:defRPr sz="4800" b="1">
                <a:solidFill>
                  <a:schemeClr val="dk1"/>
                </a:solidFill>
                <a:latin typeface="Merriweather"/>
                <a:ea typeface="Merriweather"/>
                <a:cs typeface="Merriweather"/>
              </a:defRPr>
            </a:lvl9pPr>
          </a:lstStyle>
          <a:p>
            <a:endParaRPr lang="en-US" dirty="0"/>
          </a:p>
          <a:p>
            <a:r>
              <a:rPr lang="en-US" dirty="0"/>
              <a:t>Talent Management Integration </a:t>
            </a:r>
          </a:p>
        </p:txBody>
      </p:sp>
    </p:spTree>
    <p:extLst>
      <p:ext uri="{BB962C8B-B14F-4D97-AF65-F5344CB8AC3E}">
        <p14:creationId xmlns:p14="http://schemas.microsoft.com/office/powerpoint/2010/main" val="1611391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AA8A3-FBE7-FC32-1895-604788155DA6}"/>
              </a:ext>
            </a:extLst>
          </p:cNvPr>
          <p:cNvSpPr>
            <a:spLocks noGrp="1"/>
          </p:cNvSpPr>
          <p:nvPr>
            <p:ph type="title"/>
          </p:nvPr>
        </p:nvSpPr>
        <p:spPr>
          <a:xfrm>
            <a:off x="713099" y="1031711"/>
            <a:ext cx="7717800" cy="572700"/>
          </a:xfrm>
        </p:spPr>
        <p:txBody>
          <a:bodyPr/>
          <a:lstStyle/>
          <a:p>
            <a:pPr algn="ctr"/>
            <a:r>
              <a:rPr lang="en-US" dirty="0">
                <a:solidFill>
                  <a:schemeClr val="bg1"/>
                </a:solidFill>
                <a:effectLst>
                  <a:outerShdw blurRad="38100" dist="38100" dir="2700000" algn="tl">
                    <a:srgbClr val="000000">
                      <a:alpha val="43137"/>
                    </a:srgbClr>
                  </a:outerShdw>
                </a:effectLst>
              </a:rPr>
              <a:t>The Vision</a:t>
            </a:r>
          </a:p>
        </p:txBody>
      </p:sp>
      <p:sp>
        <p:nvSpPr>
          <p:cNvPr id="4" name="TextBox 3">
            <a:extLst>
              <a:ext uri="{FF2B5EF4-FFF2-40B4-BE49-F238E27FC236}">
                <a16:creationId xmlns:a16="http://schemas.microsoft.com/office/drawing/2014/main" xmlns="" id="{E020EFDD-41E0-481C-C3B3-21E435158239}"/>
              </a:ext>
            </a:extLst>
          </p:cNvPr>
          <p:cNvSpPr txBox="1"/>
          <p:nvPr/>
        </p:nvSpPr>
        <p:spPr>
          <a:xfrm>
            <a:off x="965197" y="2302723"/>
            <a:ext cx="7663543" cy="1615827"/>
          </a:xfrm>
          <a:prstGeom prst="rect">
            <a:avLst/>
          </a:prstGeom>
          <a:noFill/>
        </p:spPr>
        <p:txBody>
          <a:bodyPr wrap="square" rtlCol="0">
            <a:spAutoFit/>
          </a:bodyPr>
          <a:lstStyle/>
          <a:p>
            <a:pPr algn="just">
              <a:lnSpc>
                <a:spcPct val="150000"/>
              </a:lnSpc>
            </a:pPr>
            <a:r>
              <a:rPr lang="en-US" sz="1800" b="1" dirty="0">
                <a:solidFill>
                  <a:schemeClr val="bg1"/>
                </a:solidFill>
                <a:effectLst>
                  <a:outerShdw blurRad="38100" dist="38100" dir="2700000" algn="tl">
                    <a:srgbClr val="000000">
                      <a:alpha val="43137"/>
                    </a:srgbClr>
                  </a:outerShdw>
                </a:effectLst>
              </a:rPr>
              <a:t>     Implement an efficient Oracle HR and Payroll system for</a:t>
            </a:r>
            <a:r>
              <a:rPr lang="ar-EG" sz="1800" b="1" dirty="0">
                <a:solidFill>
                  <a:schemeClr val="bg1"/>
                </a:solidFill>
                <a:effectLst>
                  <a:outerShdw blurRad="38100" dist="38100" dir="2700000" algn="tl">
                    <a:srgbClr val="000000">
                      <a:alpha val="43137"/>
                    </a:srgbClr>
                  </a:outerShdw>
                </a:effectLst>
              </a:rPr>
              <a:t> </a:t>
            </a:r>
            <a:r>
              <a:rPr lang="en-US" sz="1800" b="1" dirty="0">
                <a:solidFill>
                  <a:schemeClr val="bg1"/>
                </a:solidFill>
                <a:effectLst>
                  <a:outerShdw blurRad="38100" dist="38100" dir="2700000" algn="tl">
                    <a:srgbClr val="000000">
                      <a:alpha val="43137"/>
                    </a:srgbClr>
                  </a:outerShdw>
                </a:effectLst>
              </a:rPr>
              <a:t>accurate processing, streamlined workflows, and enhanced employee self-service.</a:t>
            </a:r>
          </a:p>
          <a:p>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81934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79" y="1933501"/>
            <a:ext cx="3647873" cy="29303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073" y="2226483"/>
            <a:ext cx="3968883" cy="2549798"/>
          </a:xfrm>
          <a:prstGeom prst="rect">
            <a:avLst/>
          </a:prstGeom>
        </p:spPr>
      </p:pic>
      <p:sp>
        <p:nvSpPr>
          <p:cNvPr id="9" name="Rectangle 8"/>
          <p:cNvSpPr/>
          <p:nvPr/>
        </p:nvSpPr>
        <p:spPr>
          <a:xfrm>
            <a:off x="437744" y="724119"/>
            <a:ext cx="8414425" cy="1169551"/>
          </a:xfrm>
          <a:prstGeom prst="rect">
            <a:avLst/>
          </a:prstGeom>
        </p:spPr>
        <p:txBody>
          <a:bodyPr wrap="square">
            <a:spAutoFit/>
          </a:bodyPr>
          <a:lstStyle/>
          <a:p>
            <a:pPr algn="just"/>
            <a:r>
              <a:rPr lang="en-US" b="1" dirty="0" smtClean="0">
                <a:solidFill>
                  <a:schemeClr val="bg1"/>
                </a:solidFill>
                <a:effectLst>
                  <a:outerShdw blurRad="38100" dist="38100" dir="2700000" algn="tl">
                    <a:srgbClr val="000000">
                      <a:alpha val="43137"/>
                    </a:srgbClr>
                  </a:outerShdw>
                </a:effectLst>
              </a:rPr>
              <a:t>     We can Integrate </a:t>
            </a:r>
            <a:r>
              <a:rPr lang="en-US" b="1" dirty="0">
                <a:solidFill>
                  <a:schemeClr val="bg1"/>
                </a:solidFill>
                <a:effectLst>
                  <a:outerShdw blurRad="38100" dist="38100" dir="2700000" algn="tl">
                    <a:srgbClr val="000000">
                      <a:alpha val="43137"/>
                    </a:srgbClr>
                  </a:outerShdw>
                </a:effectLst>
              </a:rPr>
              <a:t>talent management features such as performance reviews and development plans with the enterprise </a:t>
            </a:r>
            <a:r>
              <a:rPr lang="en-US" b="1" dirty="0" smtClean="0">
                <a:solidFill>
                  <a:schemeClr val="bg1"/>
                </a:solidFill>
                <a:effectLst>
                  <a:outerShdw blurRad="38100" dist="38100" dir="2700000" algn="tl">
                    <a:srgbClr val="000000">
                      <a:alpha val="43137"/>
                    </a:srgbClr>
                  </a:outerShdw>
                </a:effectLst>
              </a:rPr>
              <a:t>structure by aligning </a:t>
            </a:r>
            <a:r>
              <a:rPr lang="en-US" b="1" dirty="0">
                <a:solidFill>
                  <a:schemeClr val="bg1"/>
                </a:solidFill>
                <a:effectLst>
                  <a:outerShdw blurRad="38100" dist="38100" dir="2700000" algn="tl">
                    <a:srgbClr val="000000">
                      <a:alpha val="43137"/>
                    </a:srgbClr>
                  </a:outerShdw>
                </a:effectLst>
              </a:rPr>
              <a:t>the </a:t>
            </a:r>
            <a:r>
              <a:rPr lang="en-US" b="1" dirty="0" smtClean="0">
                <a:solidFill>
                  <a:schemeClr val="bg1"/>
                </a:solidFill>
                <a:effectLst>
                  <a:outerShdw blurRad="38100" dist="38100" dir="2700000" algn="tl">
                    <a:srgbClr val="000000">
                      <a:alpha val="43137"/>
                    </a:srgbClr>
                  </a:outerShdw>
                </a:effectLst>
              </a:rPr>
              <a:t>employees with </a:t>
            </a:r>
            <a:r>
              <a:rPr lang="en-US" b="1" dirty="0">
                <a:solidFill>
                  <a:schemeClr val="bg1"/>
                </a:solidFill>
                <a:effectLst>
                  <a:outerShdw blurRad="38100" dist="38100" dir="2700000" algn="tl">
                    <a:srgbClr val="000000">
                      <a:alpha val="43137"/>
                    </a:srgbClr>
                  </a:outerShdw>
                </a:effectLst>
              </a:rPr>
              <a:t>the right roles for their skill levels and future career growth</a:t>
            </a:r>
            <a:r>
              <a:rPr lang="en-US" b="1" dirty="0" smtClean="0">
                <a:solidFill>
                  <a:schemeClr val="bg1"/>
                </a:solidFill>
                <a:effectLst>
                  <a:outerShdw blurRad="38100" dist="38100" dir="2700000" algn="tl">
                    <a:srgbClr val="000000">
                      <a:alpha val="43137"/>
                    </a:srgbClr>
                  </a:outerShdw>
                </a:effectLst>
              </a:rPr>
              <a:t>.</a:t>
            </a:r>
          </a:p>
          <a:p>
            <a:pPr algn="just"/>
            <a:r>
              <a:rPr lang="en-US" b="1" dirty="0" smtClean="0">
                <a:solidFill>
                  <a:schemeClr val="bg1"/>
                </a:solidFill>
                <a:effectLst>
                  <a:outerShdw blurRad="38100" dist="38100" dir="2700000" algn="tl">
                    <a:srgbClr val="000000">
                      <a:alpha val="43137"/>
                    </a:srgbClr>
                  </a:outerShdw>
                </a:effectLst>
              </a:rPr>
              <a:t>     From </a:t>
            </a:r>
            <a:r>
              <a:rPr lang="en-US" b="1" dirty="0">
                <a:solidFill>
                  <a:schemeClr val="bg1"/>
                </a:solidFill>
                <a:effectLst>
                  <a:outerShdw blurRad="38100" dist="38100" dir="2700000" algn="tl">
                    <a:srgbClr val="000000">
                      <a:alpha val="43137"/>
                    </a:srgbClr>
                  </a:outerShdw>
                </a:effectLst>
              </a:rPr>
              <a:t>career </a:t>
            </a:r>
            <a:r>
              <a:rPr lang="en-US" b="1" dirty="0" smtClean="0">
                <a:solidFill>
                  <a:schemeClr val="bg1"/>
                </a:solidFill>
                <a:effectLst>
                  <a:outerShdw blurRad="38100" dist="38100" dir="2700000" algn="tl">
                    <a:srgbClr val="000000">
                      <a:alpha val="43137"/>
                    </a:srgbClr>
                  </a:outerShdw>
                </a:effectLst>
              </a:rPr>
              <a:t>management function </a:t>
            </a:r>
            <a:r>
              <a:rPr lang="en-US" b="1" dirty="0">
                <a:solidFill>
                  <a:schemeClr val="bg1"/>
                </a:solidFill>
                <a:effectLst>
                  <a:outerShdw blurRad="38100" dist="38100" dir="2700000" algn="tl">
                    <a:srgbClr val="000000">
                      <a:alpha val="43137"/>
                    </a:srgbClr>
                  </a:outerShdw>
                </a:effectLst>
              </a:rPr>
              <a:t>we choose competence requirements  and compare it with the employee’s  competence profile to make sure that they are matched with each other </a:t>
            </a:r>
          </a:p>
        </p:txBody>
      </p:sp>
      <p:sp>
        <p:nvSpPr>
          <p:cNvPr id="11" name="Rectangle 10"/>
          <p:cNvSpPr/>
          <p:nvPr/>
        </p:nvSpPr>
        <p:spPr>
          <a:xfrm>
            <a:off x="2509737" y="213407"/>
            <a:ext cx="3579778" cy="369332"/>
          </a:xfrm>
          <a:prstGeom prst="rect">
            <a:avLst/>
          </a:prstGeom>
        </p:spPr>
        <p:txBody>
          <a:bodyPr wrap="square">
            <a:spAutoFit/>
          </a:bodyPr>
          <a:lstStyle/>
          <a:p>
            <a:pPr algn="ctr"/>
            <a:r>
              <a:rPr lang="en-US" sz="1800" b="1" dirty="0" smtClean="0">
                <a:solidFill>
                  <a:schemeClr val="bg1"/>
                </a:solidFill>
                <a:effectLst>
                  <a:outerShdw blurRad="38100" dist="38100" dir="2700000" algn="tl">
                    <a:srgbClr val="000000">
                      <a:alpha val="43137"/>
                    </a:srgbClr>
                  </a:outerShdw>
                </a:effectLst>
              </a:rPr>
              <a:t>Performance management </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68431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667"/>
            <a:ext cx="4390092" cy="24943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916" y="194667"/>
            <a:ext cx="4375558" cy="249437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476" y="2465303"/>
            <a:ext cx="4405411" cy="2678197"/>
          </a:xfrm>
          <a:prstGeom prst="rect">
            <a:avLst/>
          </a:prstGeom>
        </p:spPr>
      </p:pic>
      <p:sp>
        <p:nvSpPr>
          <p:cNvPr id="8" name="Rectangle 7"/>
          <p:cNvSpPr/>
          <p:nvPr/>
        </p:nvSpPr>
        <p:spPr>
          <a:xfrm>
            <a:off x="155642" y="2896460"/>
            <a:ext cx="2684834" cy="1815882"/>
          </a:xfrm>
          <a:prstGeom prst="rect">
            <a:avLst/>
          </a:prstGeom>
        </p:spPr>
        <p:txBody>
          <a:bodyPr wrap="square">
            <a:spAutoFit/>
          </a:bodyPr>
          <a:lstStyle/>
          <a:p>
            <a:r>
              <a:rPr lang="en-US" sz="1600" b="1" dirty="0">
                <a:solidFill>
                  <a:schemeClr val="bg1"/>
                </a:solidFill>
                <a:effectLst>
                  <a:outerShdw blurRad="38100" dist="38100" dir="2700000" algn="tl">
                    <a:srgbClr val="000000">
                      <a:alpha val="43137"/>
                    </a:srgbClr>
                  </a:outerShdw>
                </a:effectLst>
              </a:rPr>
              <a:t>Through Oracle, we can match required skills and jobs with employees to ensure that employees are aligned with the right roles for their skill levels and future career growth</a:t>
            </a:r>
          </a:p>
        </p:txBody>
      </p:sp>
    </p:spTree>
    <p:extLst>
      <p:ext uri="{BB962C8B-B14F-4D97-AF65-F5344CB8AC3E}">
        <p14:creationId xmlns:p14="http://schemas.microsoft.com/office/powerpoint/2010/main" val="37787901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61626" y="363891"/>
            <a:ext cx="8982373" cy="584775"/>
          </a:xfrm>
          <a:prstGeom prst="rect">
            <a:avLst/>
          </a:prstGeom>
        </p:spPr>
        <p:txBody>
          <a:bodyPr wrap="square">
            <a:spAutoFit/>
          </a:bodyPr>
          <a:lstStyle/>
          <a:p>
            <a:r>
              <a:rPr lang="en-US" sz="1600" b="1" dirty="0">
                <a:solidFill>
                  <a:schemeClr val="bg1"/>
                </a:solidFill>
                <a:effectLst>
                  <a:outerShdw blurRad="38100" dist="38100" dir="2700000" algn="tl">
                    <a:srgbClr val="000000">
                      <a:alpha val="43137"/>
                    </a:srgbClr>
                  </a:outerShdw>
                </a:effectLst>
              </a:rPr>
              <a:t>but in this case we find that the employee </a:t>
            </a:r>
            <a:r>
              <a:rPr lang="en-US" sz="1600" b="1" dirty="0" smtClean="0">
                <a:solidFill>
                  <a:schemeClr val="bg1"/>
                </a:solidFill>
                <a:effectLst>
                  <a:outerShdw blurRad="38100" dist="38100" dir="2700000" algn="tl">
                    <a:srgbClr val="000000">
                      <a:alpha val="43137"/>
                    </a:srgbClr>
                  </a:outerShdw>
                </a:effectLst>
              </a:rPr>
              <a:t>needs  </a:t>
            </a:r>
            <a:r>
              <a:rPr lang="en-US" sz="1600" b="1" dirty="0">
                <a:solidFill>
                  <a:schemeClr val="bg1"/>
                </a:solidFill>
                <a:effectLst>
                  <a:outerShdw blurRad="38100" dist="38100" dir="2700000" algn="tl">
                    <a:srgbClr val="000000">
                      <a:alpha val="43137"/>
                    </a:srgbClr>
                  </a:outerShdw>
                </a:effectLst>
              </a:rPr>
              <a:t>more training in English </a:t>
            </a:r>
            <a:r>
              <a:rPr lang="en-US" sz="1600" b="1" dirty="0" smtClean="0">
                <a:solidFill>
                  <a:schemeClr val="bg1"/>
                </a:solidFill>
                <a:effectLst>
                  <a:outerShdw blurRad="38100" dist="38100" dir="2700000" algn="tl">
                    <a:srgbClr val="000000">
                      <a:alpha val="43137"/>
                    </a:srgbClr>
                  </a:outerShdw>
                </a:effectLst>
              </a:rPr>
              <a:t> by giving her  a </a:t>
            </a:r>
            <a:r>
              <a:rPr lang="en-US" sz="1600" b="1" dirty="0">
                <a:solidFill>
                  <a:schemeClr val="bg1"/>
                </a:solidFill>
                <a:effectLst>
                  <a:outerShdw blurRad="38100" dist="38100" dir="2700000" algn="tl">
                    <a:srgbClr val="000000">
                      <a:alpha val="43137"/>
                    </a:srgbClr>
                  </a:outerShdw>
                </a:effectLst>
              </a:rPr>
              <a:t>training course </a:t>
            </a:r>
            <a:r>
              <a:rPr lang="en-US" sz="1600" b="1" dirty="0" smtClean="0">
                <a:solidFill>
                  <a:schemeClr val="bg1"/>
                </a:solidFill>
                <a:effectLst>
                  <a:outerShdw blurRad="38100" dist="38100" dir="2700000" algn="tl">
                    <a:srgbClr val="000000">
                      <a:alpha val="43137"/>
                    </a:srgbClr>
                  </a:outerShdw>
                </a:effectLst>
              </a:rPr>
              <a:t>  </a:t>
            </a:r>
            <a:endParaRPr lang="en-US" sz="16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31" y="1082662"/>
            <a:ext cx="5651771" cy="3918099"/>
          </a:xfrm>
          <a:prstGeom prst="rect">
            <a:avLst/>
          </a:prstGeom>
        </p:spPr>
      </p:pic>
    </p:spTree>
    <p:extLst>
      <p:ext uri="{BB962C8B-B14F-4D97-AF65-F5344CB8AC3E}">
        <p14:creationId xmlns:p14="http://schemas.microsoft.com/office/powerpoint/2010/main" val="34186330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0C639-E8F6-17B4-D453-9C0B7D3B08FD}"/>
              </a:ext>
            </a:extLst>
          </p:cNvPr>
          <p:cNvSpPr>
            <a:spLocks noGrp="1"/>
          </p:cNvSpPr>
          <p:nvPr>
            <p:ph type="title"/>
          </p:nvPr>
        </p:nvSpPr>
        <p:spPr>
          <a:xfrm>
            <a:off x="77822" y="512057"/>
            <a:ext cx="8735438" cy="830360"/>
          </a:xfrm>
        </p:spPr>
        <p:txBody>
          <a:bodyPr/>
          <a:lstStyle/>
          <a:p>
            <a:pPr algn="just"/>
            <a:r>
              <a:rPr lang="en-US" sz="1600" dirty="0">
                <a:solidFill>
                  <a:schemeClr val="bg1"/>
                </a:solidFill>
                <a:effectLst>
                  <a:outerShdw blurRad="38100" dist="38100" dir="2700000" algn="tl">
                    <a:srgbClr val="000000">
                      <a:alpha val="43137"/>
                    </a:srgbClr>
                  </a:outerShdw>
                </a:effectLst>
              </a:rPr>
              <a:t>The employee's skills were reviewed and it was confirmed that his English language level had been raised to the required level after he received appropriate training.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652" y="1692612"/>
            <a:ext cx="4628240" cy="313959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1" y="1692612"/>
            <a:ext cx="3947747" cy="3171217"/>
          </a:xfrm>
          <a:prstGeom prst="rect">
            <a:avLst/>
          </a:prstGeom>
        </p:spPr>
      </p:pic>
    </p:spTree>
    <p:extLst>
      <p:ext uri="{BB962C8B-B14F-4D97-AF65-F5344CB8AC3E}">
        <p14:creationId xmlns:p14="http://schemas.microsoft.com/office/powerpoint/2010/main" val="7462765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00392" y="1668114"/>
            <a:ext cx="7422204" cy="1661993"/>
          </a:xfrm>
          <a:prstGeom prst="rect">
            <a:avLst/>
          </a:prstGeom>
        </p:spPr>
        <p:txBody>
          <a:bodyPr wrap="square">
            <a:spAutoFit/>
          </a:bodyPr>
          <a:lstStyle/>
          <a:p>
            <a:pPr algn="ctr"/>
            <a:endParaRPr lang="en-US" dirty="0">
              <a:solidFill>
                <a:schemeClr val="bg1"/>
              </a:solidFill>
            </a:endParaRPr>
          </a:p>
          <a:p>
            <a:pPr algn="ctr"/>
            <a:r>
              <a:rPr lang="en-US" sz="4400" b="1" dirty="0">
                <a:solidFill>
                  <a:schemeClr val="bg1"/>
                </a:solidFill>
                <a:effectLst>
                  <a:outerShdw blurRad="38100" dist="38100" dir="2700000" algn="tl">
                    <a:srgbClr val="000000">
                      <a:alpha val="43137"/>
                    </a:srgbClr>
                  </a:outerShdw>
                </a:effectLst>
                <a:latin typeface="Merriweather"/>
                <a:ea typeface="Merriweather"/>
                <a:cs typeface="Merriweather"/>
              </a:rPr>
              <a:t>Generate Enterprise Structure Reports </a:t>
            </a:r>
          </a:p>
        </p:txBody>
      </p:sp>
    </p:spTree>
    <p:extLst>
      <p:ext uri="{BB962C8B-B14F-4D97-AF65-F5344CB8AC3E}">
        <p14:creationId xmlns:p14="http://schemas.microsoft.com/office/powerpoint/2010/main" val="11963025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8" name="Rectangle 7"/>
          <p:cNvSpPr/>
          <p:nvPr/>
        </p:nvSpPr>
        <p:spPr>
          <a:xfrm>
            <a:off x="320985" y="541303"/>
            <a:ext cx="8122624" cy="1077218"/>
          </a:xfrm>
          <a:prstGeom prst="rect">
            <a:avLst/>
          </a:prstGeom>
        </p:spPr>
        <p:txBody>
          <a:bodyPr wrap="square">
            <a:spAutoFit/>
          </a:bodyPr>
          <a:lstStyle/>
          <a:p>
            <a:pPr algn="just"/>
            <a:r>
              <a:rPr lang="en-US" sz="1600" b="1" dirty="0" smtClean="0">
                <a:solidFill>
                  <a:schemeClr val="bg1"/>
                </a:solidFill>
                <a:effectLst>
                  <a:outerShdw blurRad="38100" dist="38100" dir="2700000" algn="tl">
                    <a:srgbClr val="000000">
                      <a:alpha val="43137"/>
                    </a:srgbClr>
                  </a:outerShdw>
                </a:effectLst>
              </a:rPr>
              <a:t>We </a:t>
            </a:r>
            <a:r>
              <a:rPr lang="en-US" sz="1600" b="1" dirty="0">
                <a:solidFill>
                  <a:schemeClr val="bg1"/>
                </a:solidFill>
                <a:effectLst>
                  <a:outerShdw blurRad="38100" dist="38100" dir="2700000" algn="tl">
                    <a:srgbClr val="000000">
                      <a:alpha val="43137"/>
                    </a:srgbClr>
                  </a:outerShdw>
                </a:effectLst>
              </a:rPr>
              <a:t>run reports to review the current enterprise structure, workforce assignments, and organizational </a:t>
            </a:r>
            <a:r>
              <a:rPr lang="en-US" sz="1600" b="1" dirty="0" smtClean="0">
                <a:solidFill>
                  <a:schemeClr val="bg1"/>
                </a:solidFill>
                <a:effectLst>
                  <a:outerShdw blurRad="38100" dist="38100" dir="2700000" algn="tl">
                    <a:srgbClr val="000000">
                      <a:alpha val="43137"/>
                    </a:srgbClr>
                  </a:outerShdw>
                </a:effectLst>
              </a:rPr>
              <a:t>hierarchies from menu bar we choose view then request – submit a new request – name of request such as (assignment status report , organization hierarchy , worker organization movement  ) as follow</a:t>
            </a:r>
            <a:endParaRPr lang="en-US" sz="16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824" y="2011078"/>
            <a:ext cx="4911175" cy="29305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0" y="1950475"/>
            <a:ext cx="4144011" cy="3067072"/>
          </a:xfrm>
          <a:prstGeom prst="rect">
            <a:avLst/>
          </a:prstGeom>
        </p:spPr>
      </p:pic>
    </p:spTree>
    <p:extLst>
      <p:ext uri="{BB962C8B-B14F-4D97-AF65-F5344CB8AC3E}">
        <p14:creationId xmlns:p14="http://schemas.microsoft.com/office/powerpoint/2010/main" val="2472831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7559"/>
            <a:ext cx="4123809" cy="330447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532" y="1247559"/>
            <a:ext cx="4837148" cy="2985893"/>
          </a:xfrm>
          <a:prstGeom prst="rect">
            <a:avLst/>
          </a:prstGeom>
        </p:spPr>
      </p:pic>
      <p:sp>
        <p:nvSpPr>
          <p:cNvPr id="11" name="Rectangle 10"/>
          <p:cNvSpPr/>
          <p:nvPr/>
        </p:nvSpPr>
        <p:spPr>
          <a:xfrm>
            <a:off x="1099226" y="495193"/>
            <a:ext cx="6439710" cy="646331"/>
          </a:xfrm>
          <a:prstGeom prst="rect">
            <a:avLst/>
          </a:prstGeom>
        </p:spPr>
        <p:txBody>
          <a:bodyPr wrap="square">
            <a:spAutoFit/>
          </a:bodyPr>
          <a:lstStyle/>
          <a:p>
            <a:pPr algn="ctr"/>
            <a:r>
              <a:rPr lang="en-US" sz="1800" b="1" dirty="0" smtClean="0">
                <a:solidFill>
                  <a:schemeClr val="bg1"/>
                </a:solidFill>
                <a:effectLst>
                  <a:outerShdw blurRad="38100" dist="38100" dir="2700000" algn="tl">
                    <a:srgbClr val="000000">
                      <a:alpha val="43137"/>
                    </a:srgbClr>
                  </a:outerShdw>
                </a:effectLst>
              </a:rPr>
              <a:t>We can also ensure </a:t>
            </a:r>
            <a:r>
              <a:rPr lang="en-US" sz="1800" b="1" dirty="0">
                <a:solidFill>
                  <a:schemeClr val="bg1"/>
                </a:solidFill>
                <a:effectLst>
                  <a:outerShdw blurRad="38100" dist="38100" dir="2700000" algn="tl">
                    <a:srgbClr val="000000">
                      <a:alpha val="43137"/>
                    </a:srgbClr>
                  </a:outerShdw>
                </a:effectLst>
              </a:rPr>
              <a:t>that employees are aligned with the right roles for their skill levels and future career growth.</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988" y="2100914"/>
            <a:ext cx="4717915" cy="3023130"/>
          </a:xfrm>
          <a:prstGeom prst="rect">
            <a:avLst/>
          </a:prstGeom>
        </p:spPr>
      </p:pic>
    </p:spTree>
    <p:extLst>
      <p:ext uri="{BB962C8B-B14F-4D97-AF65-F5344CB8AC3E}">
        <p14:creationId xmlns:p14="http://schemas.microsoft.com/office/powerpoint/2010/main" val="15613895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2" y="0"/>
            <a:ext cx="5337281" cy="3025302"/>
          </a:xfrm>
          <a:prstGeom prst="rect">
            <a:avLst/>
          </a:prstGeom>
        </p:spPr>
      </p:pic>
      <p:pic>
        <p:nvPicPr>
          <p:cNvPr id="4" name="Picture 3">
            <a:extLst>
              <a:ext uri="{FF2B5EF4-FFF2-40B4-BE49-F238E27FC236}">
                <a16:creationId xmlns:a16="http://schemas.microsoft.com/office/drawing/2014/main" xmlns="" id="{8D1AF98E-9D35-BDFF-2D28-F4068731D99E}"/>
              </a:ext>
            </a:extLst>
          </p:cNvPr>
          <p:cNvPicPr>
            <a:picLocks noChangeAspect="1"/>
          </p:cNvPicPr>
          <p:nvPr/>
        </p:nvPicPr>
        <p:blipFill>
          <a:blip r:embed="rId3"/>
          <a:stretch>
            <a:fillRect/>
          </a:stretch>
        </p:blipFill>
        <p:spPr>
          <a:xfrm>
            <a:off x="3646797" y="1906621"/>
            <a:ext cx="5477752" cy="3081235"/>
          </a:xfrm>
          <a:prstGeom prst="rect">
            <a:avLst/>
          </a:prstGeom>
        </p:spPr>
      </p:pic>
      <p:sp>
        <p:nvSpPr>
          <p:cNvPr id="5" name="Title 1">
            <a:extLst>
              <a:ext uri="{FF2B5EF4-FFF2-40B4-BE49-F238E27FC236}">
                <a16:creationId xmlns:a16="http://schemas.microsoft.com/office/drawing/2014/main" xmlns="" id="{2160C639-E8F6-17B4-D453-9C0B7D3B08FD}"/>
              </a:ext>
            </a:extLst>
          </p:cNvPr>
          <p:cNvSpPr>
            <a:spLocks noGrp="1"/>
          </p:cNvSpPr>
          <p:nvPr>
            <p:ph type="title"/>
          </p:nvPr>
        </p:nvSpPr>
        <p:spPr>
          <a:xfrm>
            <a:off x="5372163" y="503720"/>
            <a:ext cx="3771837" cy="1179165"/>
          </a:xfrm>
        </p:spPr>
        <p:txBody>
          <a:bodyPr/>
          <a:lstStyle/>
          <a:p>
            <a:pPr algn="l"/>
            <a:r>
              <a:rPr lang="en-US" sz="2000" i="1" dirty="0" smtClean="0">
                <a:solidFill>
                  <a:schemeClr val="bg1"/>
                </a:solidFill>
                <a:effectLst>
                  <a:outerShdw blurRad="38100" dist="38100" dir="2700000" algn="tl">
                    <a:srgbClr val="000000">
                      <a:alpha val="43137"/>
                    </a:srgbClr>
                  </a:outerShdw>
                </a:effectLst>
              </a:rPr>
              <a:t>     </a:t>
            </a:r>
            <a:r>
              <a:rPr lang="en-US" sz="1400" i="1" dirty="0" smtClean="0">
                <a:solidFill>
                  <a:schemeClr val="bg1"/>
                </a:solidFill>
                <a:effectLst>
                  <a:outerShdw blurRad="38100" dist="38100" dir="2700000" algn="tl">
                    <a:srgbClr val="000000">
                      <a:alpha val="43137"/>
                    </a:srgbClr>
                  </a:outerShdw>
                </a:effectLst>
              </a:rPr>
              <a:t>We </a:t>
            </a:r>
            <a:r>
              <a:rPr lang="en-US" sz="1400" i="1" dirty="0">
                <a:solidFill>
                  <a:schemeClr val="bg1"/>
                </a:solidFill>
                <a:effectLst>
                  <a:outerShdw blurRad="38100" dist="38100" dir="2700000" algn="tl">
                    <a:srgbClr val="000000">
                      <a:alpha val="43137"/>
                    </a:srgbClr>
                  </a:outerShdw>
                </a:effectLst>
              </a:rPr>
              <a:t>Generate Enterprise </a:t>
            </a:r>
            <a:r>
              <a:rPr lang="en-US" sz="1400" i="1" dirty="0" smtClean="0">
                <a:solidFill>
                  <a:schemeClr val="bg1"/>
                </a:solidFill>
                <a:effectLst>
                  <a:outerShdw blurRad="38100" dist="38100" dir="2700000" algn="tl">
                    <a:srgbClr val="000000">
                      <a:alpha val="43137"/>
                    </a:srgbClr>
                  </a:outerShdw>
                </a:effectLst>
              </a:rPr>
              <a:t>Head count  </a:t>
            </a:r>
            <a:r>
              <a:rPr lang="en-US" sz="1400" i="1" dirty="0">
                <a:solidFill>
                  <a:schemeClr val="bg1"/>
                </a:solidFill>
                <a:effectLst>
                  <a:outerShdw blurRad="38100" dist="38100" dir="2700000" algn="tl">
                    <a:srgbClr val="000000">
                      <a:alpha val="43137"/>
                    </a:srgbClr>
                  </a:outerShdw>
                </a:effectLst>
              </a:rPr>
              <a:t>Reports to </a:t>
            </a:r>
            <a:r>
              <a:rPr lang="en-US" sz="1400" i="1" dirty="0" smtClean="0">
                <a:solidFill>
                  <a:schemeClr val="bg1"/>
                </a:solidFill>
                <a:effectLst>
                  <a:outerShdw blurRad="38100" dist="38100" dir="2700000" algn="tl">
                    <a:srgbClr val="000000">
                      <a:alpha val="43137"/>
                    </a:srgbClr>
                  </a:outerShdw>
                </a:effectLst>
              </a:rPr>
              <a:t>review the </a:t>
            </a:r>
            <a:r>
              <a:rPr lang="en-US" sz="1400" i="1" dirty="0">
                <a:solidFill>
                  <a:schemeClr val="bg1"/>
                </a:solidFill>
                <a:effectLst>
                  <a:outerShdw blurRad="38100" dist="38100" dir="2700000" algn="tl">
                    <a:srgbClr val="000000">
                      <a:alpha val="43137"/>
                    </a:srgbClr>
                  </a:outerShdw>
                </a:effectLst>
              </a:rPr>
              <a:t>current enterprise structure, workforce assignments, and organizational hierarchies</a:t>
            </a:r>
            <a:r>
              <a:rPr lang="en-US" sz="2000" i="1" dirty="0">
                <a:solidFill>
                  <a:schemeClr val="bg1"/>
                </a:solidFill>
                <a:effectLst>
                  <a:outerShdw blurRad="38100" dist="38100" dir="2700000" algn="tl">
                    <a:srgbClr val="000000">
                      <a:alpha val="43137"/>
                    </a:srgbClr>
                  </a:outerShdw>
                </a:effectLst>
              </a:rPr>
              <a:t>.</a:t>
            </a:r>
            <a:br>
              <a:rPr lang="en-US" sz="2000" i="1" dirty="0">
                <a:solidFill>
                  <a:schemeClr val="bg1"/>
                </a:solidFill>
                <a:effectLst>
                  <a:outerShdw blurRad="38100" dist="38100" dir="2700000" algn="tl">
                    <a:srgbClr val="000000">
                      <a:alpha val="43137"/>
                    </a:srgbClr>
                  </a:outerShdw>
                </a:effectLst>
              </a:rPr>
            </a:br>
            <a:r>
              <a:rPr lang="en-US" sz="2000" i="1" dirty="0">
                <a:solidFill>
                  <a:schemeClr val="bg1"/>
                </a:solidFill>
                <a:effectLst>
                  <a:outerShdw blurRad="38100" dist="38100" dir="2700000" algn="tl">
                    <a:srgbClr val="000000">
                      <a:alpha val="43137"/>
                    </a:srgbClr>
                  </a:outerShdw>
                </a:effectLst>
              </a:rPr>
              <a:t> </a:t>
            </a:r>
          </a:p>
        </p:txBody>
      </p:sp>
      <p:sp>
        <p:nvSpPr>
          <p:cNvPr id="7" name="TextBox 6">
            <a:extLst>
              <a:ext uri="{FF2B5EF4-FFF2-40B4-BE49-F238E27FC236}">
                <a16:creationId xmlns:a16="http://schemas.microsoft.com/office/drawing/2014/main" xmlns="" id="{08FFA670-2406-CD11-4978-4601B08C5CEF}"/>
              </a:ext>
            </a:extLst>
          </p:cNvPr>
          <p:cNvSpPr txBox="1"/>
          <p:nvPr/>
        </p:nvSpPr>
        <p:spPr>
          <a:xfrm>
            <a:off x="34881" y="3082038"/>
            <a:ext cx="3611916" cy="1815882"/>
          </a:xfrm>
          <a:prstGeom prst="rect">
            <a:avLst/>
          </a:prstGeom>
          <a:noFill/>
        </p:spPr>
        <p:txBody>
          <a:bodyPr wrap="square" rtlCol="0">
            <a:spAutoFit/>
          </a:bodyPr>
          <a:lstStyle>
            <a:defPPr marR="0" lvl="0" algn="l" rtl="0">
              <a:lnSpc>
                <a:spcPct val="100000"/>
              </a:lnSpc>
              <a:spcBef>
                <a:spcPts val="0"/>
              </a:spcBef>
              <a:spcAft>
                <a:spcPts val="0"/>
              </a:spcAft>
            </a:defPPr>
            <a:lvl1pPr algn="just">
              <a:defRPr b="1" i="1">
                <a:solidFill>
                  <a:schemeClr val="bg1"/>
                </a:solidFill>
                <a:effectLst>
                  <a:outerShdw blurRad="38100" dist="38100" dir="2700000" algn="tl">
                    <a:srgbClr val="000000">
                      <a:alpha val="43137"/>
                    </a:srgbClr>
                  </a:outerShdw>
                </a:effectLst>
              </a:defRPr>
            </a:lvl1pPr>
          </a:lstStyle>
          <a:p>
            <a:r>
              <a:rPr lang="en-US" dirty="0">
                <a:latin typeface="Merriweather"/>
                <a:ea typeface="Merriweather"/>
                <a:cs typeface="Merriweather"/>
                <a:sym typeface="Merriweather"/>
              </a:rPr>
              <a:t>     The Head count Detail Report provides a comprehensive breakdown of the organization's workforce, including employee count, job roles, departments, and employment status, helping to ensure the accuracy of legal entities, business units, departments, and job roles</a:t>
            </a:r>
            <a:r>
              <a:rPr lang="en-US" dirty="0"/>
              <a:t>. </a:t>
            </a:r>
          </a:p>
        </p:txBody>
      </p:sp>
    </p:spTree>
    <p:extLst>
      <p:ext uri="{BB962C8B-B14F-4D97-AF65-F5344CB8AC3E}">
        <p14:creationId xmlns:p14="http://schemas.microsoft.com/office/powerpoint/2010/main" val="42906936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214008" y="156932"/>
            <a:ext cx="8044774" cy="718557"/>
          </a:xfrm>
        </p:spPr>
        <p:txBody>
          <a:bodyPr/>
          <a:lstStyle/>
          <a:p>
            <a:pPr algn="l"/>
            <a:r>
              <a:rPr lang="en-US" sz="1800" dirty="0" smtClean="0">
                <a:solidFill>
                  <a:schemeClr val="bg1"/>
                </a:solidFill>
                <a:effectLst>
                  <a:outerShdw blurRad="38100" dist="38100" dir="2700000" algn="tl">
                    <a:srgbClr val="000000">
                      <a:alpha val="43137"/>
                    </a:srgbClr>
                  </a:outerShdw>
                </a:effectLst>
              </a:rPr>
              <a:t>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r>
              <a:rPr lang="en-US" sz="1800" dirty="0" smtClean="0">
                <a:solidFill>
                  <a:schemeClr val="bg1"/>
                </a:solidFill>
                <a:effectLst>
                  <a:outerShdw blurRad="38100" dist="38100" dir="2700000" algn="tl">
                    <a:srgbClr val="000000">
                      <a:alpha val="43137"/>
                    </a:srgbClr>
                  </a:outerShdw>
                </a:effectLst>
              </a:rPr>
              <a:t>We can use </a:t>
            </a:r>
            <a:r>
              <a:rPr lang="en-US" sz="1800" dirty="0">
                <a:solidFill>
                  <a:schemeClr val="bg1"/>
                </a:solidFill>
                <a:effectLst>
                  <a:outerShdw blurRad="38100" dist="38100" dir="2700000" algn="tl">
                    <a:srgbClr val="000000">
                      <a:alpha val="43137"/>
                    </a:srgbClr>
                  </a:outerShdw>
                </a:effectLst>
              </a:rPr>
              <a:t>these reports </a:t>
            </a:r>
            <a:r>
              <a:rPr lang="en-US" sz="1800" dirty="0" smtClean="0">
                <a:solidFill>
                  <a:schemeClr val="bg1"/>
                </a:solidFill>
                <a:effectLst>
                  <a:outerShdw blurRad="38100" dist="38100" dir="2700000" algn="tl">
                    <a:srgbClr val="000000">
                      <a:alpha val="43137"/>
                    </a:srgbClr>
                  </a:outerShdw>
                </a:effectLst>
              </a:rPr>
              <a:t> to </a:t>
            </a:r>
            <a:r>
              <a:rPr lang="en-US" sz="1800" dirty="0">
                <a:solidFill>
                  <a:schemeClr val="bg1"/>
                </a:solidFill>
                <a:effectLst>
                  <a:outerShdw blurRad="38100" dist="38100" dir="2700000" algn="tl">
                    <a:srgbClr val="000000">
                      <a:alpha val="43137"/>
                    </a:srgbClr>
                  </a:outerShdw>
                </a:effectLst>
              </a:rPr>
              <a:t>review the employees’ </a:t>
            </a:r>
            <a:r>
              <a:rPr lang="en-US" sz="1800" dirty="0" smtClean="0">
                <a:solidFill>
                  <a:schemeClr val="bg1"/>
                </a:solidFill>
                <a:effectLst>
                  <a:outerShdw blurRad="38100" dist="38100" dir="2700000" algn="tl">
                    <a:srgbClr val="000000">
                      <a:alpha val="43137"/>
                    </a:srgbClr>
                  </a:outerShdw>
                </a:effectLst>
              </a:rPr>
              <a:t>absence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endParaRPr lang="en-US" sz="1800"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6" y="1001949"/>
            <a:ext cx="4207677" cy="31006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638" y="1138136"/>
            <a:ext cx="4085617" cy="324143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3136" y="2455017"/>
            <a:ext cx="6775570" cy="2591206"/>
          </a:xfrm>
          <a:prstGeom prst="rect">
            <a:avLst/>
          </a:prstGeom>
        </p:spPr>
      </p:pic>
    </p:spTree>
    <p:extLst>
      <p:ext uri="{BB962C8B-B14F-4D97-AF65-F5344CB8AC3E}">
        <p14:creationId xmlns:p14="http://schemas.microsoft.com/office/powerpoint/2010/main" val="37486875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567" y="975364"/>
            <a:ext cx="4392498" cy="2711419"/>
          </a:xfrm>
          <a:prstGeom prst="rect">
            <a:avLst/>
          </a:prstGeom>
        </p:spPr>
      </p:pic>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214008" y="156932"/>
            <a:ext cx="8044774" cy="1011676"/>
          </a:xfrm>
        </p:spPr>
        <p:txBody>
          <a:bodyPr/>
          <a:lstStyle/>
          <a:p>
            <a:pPr algn="l"/>
            <a:r>
              <a:rPr lang="en-US" sz="1800" dirty="0" smtClean="0">
                <a:solidFill>
                  <a:schemeClr val="bg1"/>
                </a:solidFill>
                <a:effectLst>
                  <a:outerShdw blurRad="38100" dist="38100" dir="2700000" algn="tl">
                    <a:srgbClr val="000000">
                      <a:alpha val="43137"/>
                    </a:srgbClr>
                  </a:outerShdw>
                </a:effectLst>
              </a:rPr>
              <a:t>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r>
              <a:rPr lang="en-US" sz="1800" dirty="0" smtClean="0">
                <a:solidFill>
                  <a:schemeClr val="bg1"/>
                </a:solidFill>
                <a:effectLst>
                  <a:outerShdw blurRad="38100" dist="38100" dir="2700000" algn="tl">
                    <a:srgbClr val="000000">
                      <a:alpha val="43137"/>
                    </a:srgbClr>
                  </a:outerShdw>
                </a:effectLst>
              </a:rPr>
              <a:t/>
            </a:r>
            <a:br>
              <a:rPr lang="en-US" sz="1800" dirty="0" smtClean="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Use these reports to ensure the accuracy of legal entities, business units, departments, and job roles. </a:t>
            </a:r>
            <a:br>
              <a:rPr lang="en-US" sz="1800" dirty="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endParaRPr lang="en-US" sz="18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24" y="1015009"/>
            <a:ext cx="3745150" cy="267177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775" y="2098332"/>
            <a:ext cx="4320287" cy="2768339"/>
          </a:xfrm>
          <a:prstGeom prst="rect">
            <a:avLst/>
          </a:prstGeom>
        </p:spPr>
      </p:pic>
    </p:spTree>
    <p:extLst>
      <p:ext uri="{BB962C8B-B14F-4D97-AF65-F5344CB8AC3E}">
        <p14:creationId xmlns:p14="http://schemas.microsoft.com/office/powerpoint/2010/main" val="3722162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01"/>
        <p:cNvGrpSpPr/>
        <p:nvPr/>
      </p:nvGrpSpPr>
      <p:grpSpPr>
        <a:xfrm>
          <a:off x="0" y="0"/>
          <a:ext cx="0" cy="0"/>
          <a:chOff x="0" y="0"/>
          <a:chExt cx="0" cy="0"/>
        </a:xfrm>
      </p:grpSpPr>
      <p:sp>
        <p:nvSpPr>
          <p:cNvPr id="1202" name="Google Shape;1202;p43"/>
          <p:cNvSpPr txBox="1">
            <a:spLocks noGrp="1"/>
          </p:cNvSpPr>
          <p:nvPr>
            <p:ph type="title"/>
          </p:nvPr>
        </p:nvSpPr>
        <p:spPr>
          <a:xfrm>
            <a:off x="713100" y="481842"/>
            <a:ext cx="7717800" cy="572700"/>
          </a:xfrm>
          <a:prstGeom prst="rect">
            <a:avLst/>
          </a:prstGeom>
        </p:spPr>
        <p:txBody>
          <a:bodyPr spcFirstLastPara="1" wrap="square" lIns="91425" tIns="91425" rIns="91425" bIns="91425" anchor="t" anchorCtr="0">
            <a:noAutofit/>
          </a:bodyPr>
          <a:lstStyle/>
          <a:p>
            <a:pPr algn="ctr"/>
            <a:r>
              <a:rPr lang="en-US" dirty="0">
                <a:solidFill>
                  <a:schemeClr val="bg1"/>
                </a:solidFill>
                <a:effectLst>
                  <a:outerShdw blurRad="38100" dist="38100" dir="2700000" algn="tl">
                    <a:srgbClr val="000000">
                      <a:alpha val="43137"/>
                    </a:srgbClr>
                  </a:outerShdw>
                </a:effectLst>
              </a:rPr>
              <a:t>The Mission</a:t>
            </a:r>
            <a:br>
              <a:rPr lang="en-US" dirty="0">
                <a:solidFill>
                  <a:schemeClr val="bg1"/>
                </a:solidFill>
                <a:effectLst>
                  <a:outerShdw blurRad="38100" dist="38100" dir="2700000" algn="tl">
                    <a:srgbClr val="000000">
                      <a:alpha val="43137"/>
                    </a:srgbClr>
                  </a:outerShdw>
                </a:effectLst>
              </a:rPr>
            </a:br>
            <a:endParaRPr dirty="0">
              <a:solidFill>
                <a:schemeClr val="bg1"/>
              </a:solidFill>
              <a:effectLst>
                <a:outerShdw blurRad="38100" dist="38100" dir="2700000" algn="tl">
                  <a:srgbClr val="000000">
                    <a:alpha val="43137"/>
                  </a:srgbClr>
                </a:outerShdw>
              </a:effectLst>
            </a:endParaRPr>
          </a:p>
        </p:txBody>
      </p:sp>
      <p:sp>
        <p:nvSpPr>
          <p:cNvPr id="1204" name="Google Shape;1204;p43"/>
          <p:cNvSpPr txBox="1">
            <a:spLocks noGrp="1"/>
          </p:cNvSpPr>
          <p:nvPr>
            <p:ph type="subTitle" idx="1"/>
          </p:nvPr>
        </p:nvSpPr>
        <p:spPr>
          <a:xfrm>
            <a:off x="524786" y="1677725"/>
            <a:ext cx="8507895" cy="332244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pPr>
            <a:r>
              <a:rPr lang="en-US" sz="1600" b="1" u="sng" dirty="0">
                <a:solidFill>
                  <a:schemeClr val="bg1"/>
                </a:solidFill>
                <a:effectLst>
                  <a:outerShdw blurRad="38100" dist="38100" dir="2700000" algn="tl">
                    <a:srgbClr val="000000">
                      <a:alpha val="43137"/>
                    </a:srgbClr>
                  </a:outerShdw>
                </a:effectLst>
              </a:rPr>
              <a:t>Establish a comprehensive HR management strategy that</a:t>
            </a:r>
            <a:r>
              <a:rPr lang="en-US" sz="1600" b="1" dirty="0">
                <a:solidFill>
                  <a:schemeClr val="bg1"/>
                </a:solidFill>
                <a:effectLst>
                  <a:outerShdw blurRad="38100" dist="38100" dir="2700000" algn="tl">
                    <a:srgbClr val="000000">
                      <a:alpha val="43137"/>
                    </a:srgbClr>
                  </a:outerShdw>
                </a:effectLst>
              </a:rPr>
              <a:t>:</a:t>
            </a:r>
          </a:p>
          <a:p>
            <a:pPr marL="0" lvl="0" indent="0" algn="just" rtl="0">
              <a:lnSpc>
                <a:spcPct val="150000"/>
              </a:lnSpc>
              <a:spcBef>
                <a:spcPts val="0"/>
              </a:spcBef>
              <a:spcAft>
                <a:spcPts val="0"/>
              </a:spcAft>
            </a:pPr>
            <a:endParaRPr lang="ar-EG" sz="500" b="1" dirty="0">
              <a:solidFill>
                <a:schemeClr val="bg1"/>
              </a:solidFill>
              <a:effectLst>
                <a:outerShdw blurRad="38100" dist="38100" dir="2700000" algn="tl">
                  <a:srgbClr val="000000">
                    <a:alpha val="43137"/>
                  </a:srgbClr>
                </a:outerShdw>
              </a:effectLst>
            </a:endParaRP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Streamline HR processes including recruitment, performance, and lifecycle management.</a:t>
            </a:r>
            <a:endParaRPr lang="ar-EG" sz="1500" dirty="0">
              <a:solidFill>
                <a:schemeClr val="bg1"/>
              </a:solidFill>
              <a:effectLst>
                <a:outerShdw blurRad="38100" dist="38100" dir="2700000" algn="tl">
                  <a:srgbClr val="000000">
                    <a:alpha val="43137"/>
                  </a:srgbClr>
                </a:outerShdw>
              </a:effectLst>
            </a:endParaRP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 Ensures compliance with Egyptian labor laws, social insurance, and tax regulations</a:t>
            </a: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 Empowers employees through transparent policies and self-service options.</a:t>
            </a: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Enhance operational efficiency through automation and integration.</a:t>
            </a:r>
            <a:endParaRPr lang="ar-EG" sz="1500" dirty="0">
              <a:solidFill>
                <a:schemeClr val="bg1"/>
              </a:solidFill>
              <a:effectLst>
                <a:outerShdw blurRad="38100" dist="38100" dir="2700000" algn="tl">
                  <a:srgbClr val="000000">
                    <a:alpha val="43137"/>
                  </a:srgbClr>
                </a:outerShdw>
              </a:effectLst>
            </a:endParaRP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Establish an Oracle ERP Cloud-based HR system.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214008" y="98564"/>
            <a:ext cx="8044774" cy="1011676"/>
          </a:xfrm>
        </p:spPr>
        <p:txBody>
          <a:bodyPr/>
          <a:lstStyle/>
          <a:p>
            <a:pPr algn="l"/>
            <a:r>
              <a:rPr lang="en-US" sz="1800" dirty="0" smtClean="0">
                <a:solidFill>
                  <a:schemeClr val="bg1"/>
                </a:solidFill>
                <a:effectLst>
                  <a:outerShdw blurRad="38100" dist="38100" dir="2700000" algn="tl">
                    <a:srgbClr val="000000">
                      <a:alpha val="43137"/>
                    </a:srgbClr>
                  </a:outerShdw>
                </a:effectLst>
              </a:rPr>
              <a:t>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r>
              <a:rPr lang="en-US" sz="1800" dirty="0" smtClean="0">
                <a:solidFill>
                  <a:schemeClr val="bg1"/>
                </a:solidFill>
                <a:effectLst>
                  <a:outerShdw blurRad="38100" dist="38100" dir="2700000" algn="tl">
                    <a:srgbClr val="000000">
                      <a:alpha val="43137"/>
                    </a:srgbClr>
                  </a:outerShdw>
                </a:effectLst>
              </a:rPr>
              <a:t/>
            </a:r>
            <a:br>
              <a:rPr lang="en-US" sz="1800" dirty="0" smtClean="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Use these reports to ensure the accuracy of legal entities, business units, departments, and job roles. </a:t>
            </a:r>
            <a:br>
              <a:rPr lang="en-US" sz="1800" dirty="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endParaRPr lang="en-US" sz="1800"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5" y="942587"/>
            <a:ext cx="5236399" cy="297522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63" y="2665379"/>
            <a:ext cx="5472028" cy="22104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238" y="862455"/>
            <a:ext cx="4851762" cy="2765840"/>
          </a:xfrm>
          <a:prstGeom prst="rect">
            <a:avLst/>
          </a:prstGeom>
        </p:spPr>
      </p:pic>
    </p:spTree>
    <p:extLst>
      <p:ext uri="{BB962C8B-B14F-4D97-AF65-F5344CB8AC3E}">
        <p14:creationId xmlns:p14="http://schemas.microsoft.com/office/powerpoint/2010/main" val="15158991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776628" y="1702341"/>
            <a:ext cx="7587574" cy="1410511"/>
          </a:xfrm>
        </p:spPr>
        <p:txBody>
          <a:bodyPr/>
          <a:lstStyle/>
          <a:p>
            <a:r>
              <a:rPr lang="en-US" sz="4400" dirty="0">
                <a:solidFill>
                  <a:schemeClr val="bg1"/>
                </a:solidFill>
                <a:effectLst>
                  <a:outerShdw blurRad="38100" dist="38100" dir="2700000" algn="tl">
                    <a:srgbClr val="000000">
                      <a:alpha val="43137"/>
                    </a:srgbClr>
                  </a:outerShdw>
                </a:effectLst>
                <a:sym typeface="Arial"/>
              </a:rPr>
              <a:t>Close period </a:t>
            </a:r>
            <a:r>
              <a:rPr lang="en-US" sz="4400" dirty="0" smtClean="0">
                <a:solidFill>
                  <a:schemeClr val="bg1"/>
                </a:solidFill>
                <a:effectLst>
                  <a:outerShdw blurRad="38100" dist="38100" dir="2700000" algn="tl">
                    <a:srgbClr val="000000">
                      <a:alpha val="43137"/>
                    </a:srgbClr>
                  </a:outerShdw>
                </a:effectLst>
                <a:sym typeface="Arial"/>
              </a:rPr>
              <a:t>and</a:t>
            </a:r>
            <a:br>
              <a:rPr lang="en-US" sz="4400" dirty="0" smtClean="0">
                <a:solidFill>
                  <a:schemeClr val="bg1"/>
                </a:solidFill>
                <a:effectLst>
                  <a:outerShdw blurRad="38100" dist="38100" dir="2700000" algn="tl">
                    <a:srgbClr val="000000">
                      <a:alpha val="43137"/>
                    </a:srgbClr>
                  </a:outerShdw>
                </a:effectLst>
                <a:sym typeface="Arial"/>
              </a:rPr>
            </a:br>
            <a:r>
              <a:rPr lang="en-US" sz="4400" dirty="0" smtClean="0">
                <a:solidFill>
                  <a:schemeClr val="bg1"/>
                </a:solidFill>
                <a:effectLst>
                  <a:outerShdw blurRad="38100" dist="38100" dir="2700000" algn="tl">
                    <a:srgbClr val="000000">
                      <a:alpha val="43137"/>
                    </a:srgbClr>
                  </a:outerShdw>
                </a:effectLst>
                <a:sym typeface="Arial"/>
              </a:rPr>
              <a:t> </a:t>
            </a:r>
            <a:r>
              <a:rPr lang="en-US" sz="4400" dirty="0">
                <a:solidFill>
                  <a:schemeClr val="bg1"/>
                </a:solidFill>
                <a:effectLst>
                  <a:outerShdw blurRad="38100" dist="38100" dir="2700000" algn="tl">
                    <a:srgbClr val="000000">
                      <a:alpha val="43137"/>
                    </a:srgbClr>
                  </a:outerShdw>
                </a:effectLst>
                <a:sym typeface="Arial"/>
              </a:rPr>
              <a:t>reconcile</a:t>
            </a:r>
          </a:p>
        </p:txBody>
      </p:sp>
    </p:spTree>
    <p:extLst>
      <p:ext uri="{BB962C8B-B14F-4D97-AF65-F5344CB8AC3E}">
        <p14:creationId xmlns:p14="http://schemas.microsoft.com/office/powerpoint/2010/main" val="33995536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611258" y="-29184"/>
            <a:ext cx="7587574" cy="1410511"/>
          </a:xfrm>
        </p:spPr>
        <p:txBody>
          <a:bodyPr/>
          <a:lstStyle/>
          <a:p>
            <a:r>
              <a:rPr lang="en-US" sz="3200" dirty="0">
                <a:solidFill>
                  <a:schemeClr val="bg1"/>
                </a:solidFill>
                <a:effectLst>
                  <a:outerShdw blurRad="38100" dist="38100" dir="2700000" algn="tl">
                    <a:srgbClr val="000000">
                      <a:alpha val="43137"/>
                    </a:srgbClr>
                  </a:outerShdw>
                </a:effectLst>
              </a:rPr>
              <a:t>Close period and reconcile</a:t>
            </a:r>
          </a:p>
        </p:txBody>
      </p:sp>
      <p:sp>
        <p:nvSpPr>
          <p:cNvPr id="2" name="Rectangle 1"/>
          <p:cNvSpPr/>
          <p:nvPr/>
        </p:nvSpPr>
        <p:spPr>
          <a:xfrm>
            <a:off x="418290" y="1309308"/>
            <a:ext cx="8219872" cy="3693319"/>
          </a:xfrm>
          <a:prstGeom prst="rect">
            <a:avLst/>
          </a:prstGeom>
        </p:spPr>
        <p:txBody>
          <a:bodyPr wrap="square">
            <a:spAutoFit/>
          </a:bodyPr>
          <a:lstStyle/>
          <a:p>
            <a:pPr marL="285750" indent="-285750" algn="just">
              <a:buClr>
                <a:schemeClr val="bg1"/>
              </a:buClr>
              <a:buFont typeface="Arial" pitchFamily="34" charset="0"/>
              <a:buChar char="•"/>
            </a:pPr>
            <a:r>
              <a:rPr lang="en-US" sz="1800" b="1" i="1" dirty="0" smtClean="0">
                <a:solidFill>
                  <a:schemeClr val="bg1"/>
                </a:solidFill>
                <a:effectLst>
                  <a:outerShdw blurRad="38100" dist="38100" dir="2700000" algn="tl">
                    <a:srgbClr val="000000">
                      <a:alpha val="43137"/>
                    </a:srgbClr>
                  </a:outerShdw>
                </a:effectLst>
              </a:rPr>
              <a:t>Before </a:t>
            </a:r>
            <a:r>
              <a:rPr lang="en-US" sz="1800" b="1" i="1" dirty="0">
                <a:solidFill>
                  <a:schemeClr val="bg1"/>
                </a:solidFill>
                <a:effectLst>
                  <a:outerShdw blurRad="38100" dist="38100" dir="2700000" algn="tl">
                    <a:srgbClr val="000000">
                      <a:alpha val="43137"/>
                    </a:srgbClr>
                  </a:outerShdw>
                </a:effectLst>
              </a:rPr>
              <a:t>closing the HCM period, we must ensure that all enterprise structure data is up-to-date and accurate before closing the Human Capital Management (HCM) period by  Using    Oracle HCM   to load enterprise structure data such as legal entities, business units, and departments with  processes to ensure data integrity</a:t>
            </a:r>
            <a:r>
              <a:rPr lang="en-US" sz="1800" b="1" i="1" dirty="0" smtClean="0">
                <a:solidFill>
                  <a:schemeClr val="bg1"/>
                </a:solidFill>
                <a:effectLst>
                  <a:outerShdw blurRad="38100" dist="38100" dir="2700000" algn="tl">
                    <a:srgbClr val="000000">
                      <a:alpha val="43137"/>
                    </a:srgbClr>
                  </a:outerShdw>
                </a:effectLst>
              </a:rPr>
              <a:t>.</a:t>
            </a:r>
          </a:p>
          <a:p>
            <a:pPr marL="285750" indent="-285750" algn="just">
              <a:buClr>
                <a:schemeClr val="bg1"/>
              </a:buClr>
              <a:buFont typeface="Arial" pitchFamily="34" charset="0"/>
              <a:buChar char="•"/>
            </a:pPr>
            <a:endParaRPr lang="en-US" sz="1800" b="1" i="1" dirty="0" smtClean="0">
              <a:solidFill>
                <a:schemeClr val="bg1"/>
              </a:solidFill>
              <a:effectLst>
                <a:outerShdw blurRad="38100" dist="38100" dir="2700000" algn="tl">
                  <a:srgbClr val="000000">
                    <a:alpha val="43137"/>
                  </a:srgbClr>
                </a:outerShdw>
              </a:effectLst>
            </a:endParaRPr>
          </a:p>
          <a:p>
            <a:pPr marL="285750" indent="-285750" algn="just">
              <a:buClr>
                <a:schemeClr val="bg1"/>
              </a:buClr>
              <a:buFont typeface="Arial" pitchFamily="34" charset="0"/>
              <a:buChar char="•"/>
            </a:pPr>
            <a:r>
              <a:rPr lang="en-US" sz="1800" b="1" i="1" dirty="0" smtClean="0">
                <a:solidFill>
                  <a:schemeClr val="bg1"/>
                </a:solidFill>
                <a:effectLst>
                  <a:outerShdw blurRad="38100" dist="38100" dir="2700000" algn="tl">
                    <a:srgbClr val="000000">
                      <a:alpha val="43137"/>
                    </a:srgbClr>
                  </a:outerShdw>
                </a:effectLst>
              </a:rPr>
              <a:t>For </a:t>
            </a:r>
            <a:r>
              <a:rPr lang="en-US" sz="1800" b="1" i="1" dirty="0">
                <a:solidFill>
                  <a:schemeClr val="bg1"/>
                </a:solidFill>
                <a:effectLst>
                  <a:outerShdw blurRad="38100" dist="38100" dir="2700000" algn="tl">
                    <a:srgbClr val="000000">
                      <a:alpha val="43137"/>
                    </a:srgbClr>
                  </a:outerShdw>
                </a:effectLst>
              </a:rPr>
              <a:t>closing the payables period, ensure that all transactions are completed and approved, including invoices and payments, then we process unaccounted invoices to ensure there are no incomplete transactions.</a:t>
            </a:r>
          </a:p>
          <a:p>
            <a:pPr marL="285750" indent="-285750" algn="just">
              <a:buClr>
                <a:schemeClr val="bg1"/>
              </a:buClr>
              <a:buFont typeface="Arial" pitchFamily="34" charset="0"/>
              <a:buChar char="•"/>
            </a:pPr>
            <a:endParaRPr lang="en-US" sz="1800" b="1" i="1" dirty="0" smtClean="0">
              <a:solidFill>
                <a:schemeClr val="bg1"/>
              </a:solidFill>
              <a:effectLst>
                <a:outerShdw blurRad="38100" dist="38100" dir="2700000" algn="tl">
                  <a:srgbClr val="000000">
                    <a:alpha val="43137"/>
                  </a:srgbClr>
                </a:outerShdw>
              </a:effectLst>
            </a:endParaRPr>
          </a:p>
          <a:p>
            <a:pPr marL="285750" indent="-285750" algn="just">
              <a:buClr>
                <a:schemeClr val="bg1"/>
              </a:buClr>
              <a:buFont typeface="Arial" pitchFamily="34" charset="0"/>
              <a:buChar char="•"/>
            </a:pPr>
            <a:r>
              <a:rPr lang="en-US" sz="1800" b="1" i="1" dirty="0" smtClean="0">
                <a:solidFill>
                  <a:schemeClr val="bg1"/>
                </a:solidFill>
                <a:effectLst>
                  <a:outerShdw blurRad="38100" dist="38100" dir="2700000" algn="tl">
                    <a:srgbClr val="000000">
                      <a:alpha val="43137"/>
                    </a:srgbClr>
                  </a:outerShdw>
                </a:effectLst>
              </a:rPr>
              <a:t>After </a:t>
            </a:r>
            <a:r>
              <a:rPr lang="en-US" sz="1800" b="1" i="1" dirty="0">
                <a:solidFill>
                  <a:schemeClr val="bg1"/>
                </a:solidFill>
                <a:effectLst>
                  <a:outerShdw blurRad="38100" dist="38100" dir="2700000" algn="tl">
                    <a:srgbClr val="000000">
                      <a:alpha val="43137"/>
                    </a:srgbClr>
                  </a:outerShdw>
                </a:effectLst>
              </a:rPr>
              <a:t>closing the period, we reconcile with other modules like Financials and Payroll to ensure consistency. </a:t>
            </a:r>
            <a:r>
              <a:rPr lang="en-US" sz="1800" b="1" i="1" dirty="0" smtClean="0">
                <a:solidFill>
                  <a:schemeClr val="bg1"/>
                </a:solidFill>
                <a:effectLst>
                  <a:outerShdw blurRad="38100" dist="38100" dir="2700000" algn="tl">
                    <a:srgbClr val="000000">
                      <a:alpha val="43137"/>
                    </a:srgbClr>
                  </a:outerShdw>
                </a:effectLst>
              </a:rPr>
              <a:t>  </a:t>
            </a:r>
            <a:endParaRPr lang="en-US" sz="1800" b="1" i="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66204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611258" y="1"/>
            <a:ext cx="7587574" cy="917344"/>
          </a:xfrm>
        </p:spPr>
        <p:txBody>
          <a:bodyPr/>
          <a:lstStyle/>
          <a:p>
            <a:r>
              <a:rPr lang="en-US" sz="2000" dirty="0" smtClean="0">
                <a:solidFill>
                  <a:schemeClr val="bg1"/>
                </a:solidFill>
                <a:effectLst>
                  <a:outerShdw blurRad="38100" dist="38100" dir="2700000" algn="tl">
                    <a:srgbClr val="000000">
                      <a:alpha val="43137"/>
                    </a:srgbClr>
                  </a:outerShdw>
                </a:effectLst>
              </a:rPr>
              <a:t> Payroll reconciliation report</a:t>
            </a:r>
            <a:endParaRPr lang="en-US" sz="2000" dirty="0">
              <a:solidFill>
                <a:schemeClr val="bg1"/>
              </a:solidFill>
              <a:effectLst>
                <a:outerShdw blurRad="38100" dist="38100" dir="2700000" algn="tl">
                  <a:srgbClr val="000000">
                    <a:alpha val="43137"/>
                  </a:srgbClr>
                </a:outerShdw>
              </a:effectLst>
            </a:endParaRPr>
          </a:p>
        </p:txBody>
      </p:sp>
      <p:sp>
        <p:nvSpPr>
          <p:cNvPr id="3" name="Rectangle 2"/>
          <p:cNvSpPr/>
          <p:nvPr/>
        </p:nvSpPr>
        <p:spPr>
          <a:xfrm>
            <a:off x="126459" y="762201"/>
            <a:ext cx="8715983" cy="646331"/>
          </a:xfrm>
          <a:prstGeom prst="rect">
            <a:avLst/>
          </a:prstGeom>
        </p:spPr>
        <p:txBody>
          <a:bodyPr wrap="square">
            <a:spAutoFit/>
          </a:bodyPr>
          <a:lstStyle/>
          <a:p>
            <a:pPr algn="just"/>
            <a:r>
              <a:rPr lang="en-US" sz="1200" b="1" dirty="0">
                <a:solidFill>
                  <a:schemeClr val="bg1"/>
                </a:solidFill>
                <a:effectLst>
                  <a:outerShdw blurRad="38100" dist="38100" dir="2700000" algn="tl">
                    <a:srgbClr val="000000">
                      <a:alpha val="43137"/>
                    </a:srgbClr>
                  </a:outerShdw>
                </a:effectLst>
              </a:rPr>
              <a:t>We use reconciliation reports to identify any discrepancies between different modules and update the data </a:t>
            </a:r>
            <a:r>
              <a:rPr lang="en-US" sz="1200" b="1" dirty="0" smtClean="0">
                <a:solidFill>
                  <a:schemeClr val="bg1"/>
                </a:solidFill>
                <a:effectLst>
                  <a:outerShdw blurRad="38100" dist="38100" dir="2700000" algn="tl">
                    <a:srgbClr val="000000">
                      <a:alpha val="43137"/>
                    </a:srgbClr>
                  </a:outerShdw>
                </a:effectLst>
              </a:rPr>
              <a:t>accordingly. This </a:t>
            </a:r>
            <a:r>
              <a:rPr lang="en-US" sz="1200" b="1" dirty="0">
                <a:solidFill>
                  <a:schemeClr val="bg1"/>
                </a:solidFill>
                <a:effectLst>
                  <a:outerShdw blurRad="38100" dist="38100" dir="2700000" algn="tl">
                    <a:srgbClr val="000000">
                      <a:alpha val="43137"/>
                    </a:srgbClr>
                  </a:outerShdw>
                </a:effectLst>
              </a:rPr>
              <a:t>ensures that all data is consistent and updated, facilitating effective management of the organization.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 y="1421858"/>
            <a:ext cx="3700967" cy="36583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952" y="1699900"/>
            <a:ext cx="4237857" cy="338026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300" y="1523120"/>
            <a:ext cx="5626100" cy="3557042"/>
          </a:xfrm>
          <a:prstGeom prst="rect">
            <a:avLst/>
          </a:prstGeom>
        </p:spPr>
      </p:pic>
    </p:spTree>
    <p:extLst>
      <p:ext uri="{BB962C8B-B14F-4D97-AF65-F5344CB8AC3E}">
        <p14:creationId xmlns:p14="http://schemas.microsoft.com/office/powerpoint/2010/main" val="23791264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611258" y="-77824"/>
            <a:ext cx="7587574" cy="1410511"/>
          </a:xfrm>
        </p:spPr>
        <p:txBody>
          <a:bodyPr/>
          <a:lstStyle/>
          <a:p>
            <a:r>
              <a:rPr lang="en-US" sz="2400" dirty="0">
                <a:solidFill>
                  <a:schemeClr val="bg1"/>
                </a:solidFill>
                <a:effectLst>
                  <a:outerShdw blurRad="38100" dist="38100" dir="2700000" algn="tl">
                    <a:srgbClr val="000000">
                      <a:alpha val="43137"/>
                    </a:srgbClr>
                  </a:outerShdw>
                </a:effectLst>
              </a:rPr>
              <a:t>Close period and reconcile</a:t>
            </a:r>
          </a:p>
        </p:txBody>
      </p:sp>
      <p:sp>
        <p:nvSpPr>
          <p:cNvPr id="3" name="Rectangle 2"/>
          <p:cNvSpPr/>
          <p:nvPr/>
        </p:nvSpPr>
        <p:spPr>
          <a:xfrm>
            <a:off x="155642" y="1449741"/>
            <a:ext cx="8784077" cy="3093154"/>
          </a:xfrm>
          <a:prstGeom prst="rect">
            <a:avLst/>
          </a:prstGeom>
        </p:spPr>
        <p:txBody>
          <a:bodyPr wrap="square">
            <a:spAutoFit/>
          </a:bodyPr>
          <a:lstStyle/>
          <a:p>
            <a:pPr algn="just"/>
            <a:r>
              <a:rPr lang="en-US" sz="1500" b="1" dirty="0" smtClean="0">
                <a:solidFill>
                  <a:schemeClr val="bg1"/>
                </a:solidFill>
                <a:effectLst>
                  <a:outerShdw blurRad="38100" dist="38100" dir="2700000" algn="tl">
                    <a:srgbClr val="000000">
                      <a:alpha val="43137"/>
                    </a:srgbClr>
                  </a:outerShdw>
                </a:effectLst>
              </a:rPr>
              <a:t> </a:t>
            </a:r>
          </a:p>
          <a:p>
            <a:pPr marL="285750" lvl="1" indent="-285750">
              <a:buClr>
                <a:schemeClr val="bg1"/>
              </a:buClr>
              <a:buFont typeface="Arial" pitchFamily="34" charset="0"/>
              <a:buChar char="•"/>
            </a:pPr>
            <a:r>
              <a:rPr lang="en-US" sz="1500" b="1" dirty="0">
                <a:solidFill>
                  <a:schemeClr val="bg1"/>
                </a:solidFill>
                <a:effectLst>
                  <a:outerShdw blurRad="38100" dist="38100" dir="2700000" algn="tl">
                    <a:srgbClr val="000000">
                      <a:alpha val="43137"/>
                    </a:srgbClr>
                  </a:outerShdw>
                </a:effectLst>
              </a:rPr>
              <a:t>Reconciling Data with Other Modules such as  Financials  &amp;   accounts and verify balance integrity </a:t>
            </a:r>
          </a:p>
          <a:p>
            <a:pPr marL="285750" lvl="1" indent="-285750" algn="just">
              <a:buClr>
                <a:schemeClr val="bg1"/>
              </a:buClr>
              <a:buFont typeface="Arial" pitchFamily="34" charset="0"/>
              <a:buChar char="•"/>
            </a:pPr>
            <a:endParaRPr lang="en-US" sz="1500" b="1" dirty="0">
              <a:solidFill>
                <a:schemeClr val="bg1"/>
              </a:solidFill>
              <a:effectLst>
                <a:outerShdw blurRad="38100" dist="38100" dir="2700000" algn="tl">
                  <a:srgbClr val="000000">
                    <a:alpha val="43137"/>
                  </a:srgbClr>
                </a:outerShdw>
              </a:effectLst>
            </a:endParaRPr>
          </a:p>
          <a:p>
            <a:pPr marL="285750" lvl="1" indent="-285750" algn="just">
              <a:buClr>
                <a:schemeClr val="bg1"/>
              </a:buClr>
              <a:buFont typeface="Arial" pitchFamily="34" charset="0"/>
              <a:buChar char="•"/>
            </a:pPr>
            <a:r>
              <a:rPr lang="en-US" sz="1500" b="1" dirty="0">
                <a:solidFill>
                  <a:schemeClr val="bg1"/>
                </a:solidFill>
                <a:effectLst>
                  <a:outerShdw blurRad="38100" dist="38100" dir="2700000" algn="tl">
                    <a:srgbClr val="000000">
                      <a:alpha val="43137"/>
                    </a:srgbClr>
                  </a:outerShdw>
                </a:effectLst>
              </a:rPr>
              <a:t>Review reconciliations  to identify any bottlenecks or potential errors.</a:t>
            </a:r>
          </a:p>
          <a:p>
            <a:pPr marL="285750" lvl="1" indent="-285750" algn="just">
              <a:buClr>
                <a:schemeClr val="bg1"/>
              </a:buClr>
              <a:buFont typeface="Arial" pitchFamily="34" charset="0"/>
              <a:buChar char="•"/>
            </a:pPr>
            <a:endParaRPr lang="en-US" sz="1500" b="1" dirty="0">
              <a:solidFill>
                <a:schemeClr val="bg1"/>
              </a:solidFill>
              <a:effectLst>
                <a:outerShdw blurRad="38100" dist="38100" dir="2700000" algn="tl">
                  <a:srgbClr val="000000">
                    <a:alpha val="43137"/>
                  </a:srgbClr>
                </a:outerShdw>
              </a:effectLst>
            </a:endParaRPr>
          </a:p>
          <a:p>
            <a:pPr lvl="1" algn="just">
              <a:buClr>
                <a:schemeClr val="bg1"/>
              </a:buClr>
            </a:pPr>
            <a:r>
              <a:rPr lang="en-US" sz="1500" b="1" dirty="0">
                <a:solidFill>
                  <a:schemeClr val="bg1"/>
                </a:solidFill>
                <a:effectLst>
                  <a:outerShdw blurRad="38100" dist="38100" dir="2700000" algn="tl">
                    <a:srgbClr val="000000">
                      <a:alpha val="43137"/>
                    </a:srgbClr>
                  </a:outerShdw>
                </a:effectLst>
              </a:rPr>
              <a:t>Reconciliation with Payroll:</a:t>
            </a:r>
          </a:p>
          <a:p>
            <a:pPr lvl="1" algn="just">
              <a:buClr>
                <a:schemeClr val="bg1"/>
              </a:buClr>
            </a:pPr>
            <a:endParaRPr lang="en-US" sz="1500" b="1" dirty="0">
              <a:solidFill>
                <a:schemeClr val="bg1"/>
              </a:solidFill>
              <a:effectLst>
                <a:outerShdw blurRad="38100" dist="38100" dir="2700000" algn="tl">
                  <a:srgbClr val="000000">
                    <a:alpha val="43137"/>
                  </a:srgbClr>
                </a:outerShdw>
              </a:effectLst>
            </a:endParaRPr>
          </a:p>
          <a:p>
            <a:pPr marL="285750" lvl="1" indent="-285750">
              <a:buClr>
                <a:schemeClr val="bg1"/>
              </a:buClr>
              <a:buFont typeface="Arial" pitchFamily="34" charset="0"/>
              <a:buChar char="•"/>
            </a:pPr>
            <a:r>
              <a:rPr lang="en-US" sz="1500" b="1" dirty="0">
                <a:solidFill>
                  <a:schemeClr val="bg1"/>
                </a:solidFill>
                <a:effectLst>
                  <a:outerShdw blurRad="38100" dist="38100" dir="2700000" algn="tl">
                    <a:srgbClr val="000000">
                      <a:alpha val="43137"/>
                    </a:srgbClr>
                  </a:outerShdw>
                </a:effectLst>
              </a:rPr>
              <a:t>Finally  we reconcile the enterprise structure with other modules such as Financials and Payroll for consistency </a:t>
            </a:r>
            <a:endParaRPr lang="en-US" sz="1500" b="1" dirty="0" smtClean="0">
              <a:solidFill>
                <a:schemeClr val="bg1"/>
              </a:solidFill>
              <a:effectLst>
                <a:outerShdw blurRad="38100" dist="38100" dir="2700000" algn="tl">
                  <a:srgbClr val="000000">
                    <a:alpha val="43137"/>
                  </a:srgbClr>
                </a:outerShdw>
              </a:effectLst>
            </a:endParaRPr>
          </a:p>
          <a:p>
            <a:pPr marL="285750" lvl="1" indent="-285750">
              <a:buClr>
                <a:schemeClr val="bg1"/>
              </a:buClr>
              <a:buFont typeface="Arial" pitchFamily="34" charset="0"/>
              <a:buChar char="•"/>
            </a:pPr>
            <a:endParaRPr lang="en-US" sz="1500" b="1" dirty="0" smtClean="0">
              <a:solidFill>
                <a:schemeClr val="bg1"/>
              </a:solidFill>
              <a:effectLst>
                <a:outerShdw blurRad="38100" dist="38100" dir="2700000" algn="tl">
                  <a:srgbClr val="000000">
                    <a:alpha val="43137"/>
                  </a:srgbClr>
                </a:outerShdw>
              </a:effectLst>
            </a:endParaRPr>
          </a:p>
          <a:p>
            <a:pPr marL="285750" lvl="1" indent="-285750">
              <a:buClr>
                <a:schemeClr val="bg1"/>
              </a:buClr>
              <a:buFont typeface="Arial" pitchFamily="34" charset="0"/>
              <a:buChar char="•"/>
            </a:pPr>
            <a:r>
              <a:rPr lang="en-US" sz="1500" b="1" dirty="0" smtClean="0">
                <a:solidFill>
                  <a:schemeClr val="bg1"/>
                </a:solidFill>
                <a:effectLst>
                  <a:outerShdw blurRad="38100" dist="38100" dir="2700000" algn="tl">
                    <a:srgbClr val="000000">
                      <a:alpha val="43137"/>
                    </a:srgbClr>
                  </a:outerShdw>
                </a:effectLst>
              </a:rPr>
              <a:t>The </a:t>
            </a:r>
            <a:r>
              <a:rPr lang="en-US" sz="1500" b="1" dirty="0">
                <a:solidFill>
                  <a:schemeClr val="bg1"/>
                </a:solidFill>
                <a:effectLst>
                  <a:outerShdw blurRad="38100" dist="38100" dir="2700000" algn="tl">
                    <a:srgbClr val="000000">
                      <a:alpha val="43137"/>
                    </a:srgbClr>
                  </a:outerShdw>
                </a:effectLst>
              </a:rPr>
              <a:t>payroll module automates salary calculations, deductions, and payments, ensuring accurate and efficient payroll processing </a:t>
            </a:r>
          </a:p>
        </p:txBody>
      </p:sp>
    </p:spTree>
    <p:extLst>
      <p:ext uri="{BB962C8B-B14F-4D97-AF65-F5344CB8AC3E}">
        <p14:creationId xmlns:p14="http://schemas.microsoft.com/office/powerpoint/2010/main" val="14104572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247822" y="364837"/>
            <a:ext cx="2533066" cy="584775"/>
          </a:xfrm>
          <a:prstGeom prst="rect">
            <a:avLst/>
          </a:prstGeom>
          <a:noFill/>
        </p:spPr>
        <p:txBody>
          <a:bodyPr wrap="none">
            <a:spAutoFit/>
          </a:bodyPr>
          <a:lstStyle/>
          <a:p>
            <a:pPr>
              <a:defRPr sz="2160" b="1"/>
            </a:pPr>
            <a:r>
              <a:rPr sz="3200" u="sng" dirty="0">
                <a:solidFill>
                  <a:schemeClr val="bg1"/>
                </a:solidFill>
                <a:effectLst>
                  <a:outerShdw blurRad="38100" dist="38100" dir="2700000" algn="tl">
                    <a:srgbClr val="000000">
                      <a:alpha val="43137"/>
                    </a:srgbClr>
                  </a:outerShdw>
                </a:effectLst>
                <a:latin typeface="Merriweather" panose="00000500000000000000" pitchFamily="2" charset="0"/>
              </a:rPr>
              <a:t>The Impact</a:t>
            </a:r>
          </a:p>
        </p:txBody>
      </p:sp>
      <p:sp>
        <p:nvSpPr>
          <p:cNvPr id="4" name="TextBox 3"/>
          <p:cNvSpPr txBox="1"/>
          <p:nvPr/>
        </p:nvSpPr>
        <p:spPr>
          <a:xfrm>
            <a:off x="321013" y="1927530"/>
            <a:ext cx="8754893" cy="1890389"/>
          </a:xfrm>
          <a:prstGeom prst="rect">
            <a:avLst/>
          </a:prstGeom>
          <a:noFill/>
        </p:spPr>
        <p:txBody>
          <a:bodyPr wrap="square">
            <a:spAutoFit/>
          </a:bodyPr>
          <a:lstStyle/>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Expected outcomes:</a:t>
            </a:r>
          </a:p>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 Faster and error-free HR processes</a:t>
            </a:r>
          </a:p>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 Improved employee satisfaction</a:t>
            </a:r>
          </a:p>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 A scalable system that supports Roxcell Pharma’s growth.</a:t>
            </a:r>
          </a:p>
        </p:txBody>
      </p:sp>
    </p:spTree>
    <p:extLst>
      <p:ext uri="{BB962C8B-B14F-4D97-AF65-F5344CB8AC3E}">
        <p14:creationId xmlns:p14="http://schemas.microsoft.com/office/powerpoint/2010/main" val="11044938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1542"/>
        <p:cNvGrpSpPr/>
        <p:nvPr/>
      </p:nvGrpSpPr>
      <p:grpSpPr>
        <a:xfrm>
          <a:off x="0" y="0"/>
          <a:ext cx="0" cy="0"/>
          <a:chOff x="0" y="0"/>
          <a:chExt cx="0" cy="0"/>
        </a:xfrm>
      </p:grpSpPr>
      <p:sp>
        <p:nvSpPr>
          <p:cNvPr id="1543" name="Google Shape;1543;p62"/>
          <p:cNvSpPr txBox="1">
            <a:spLocks noGrp="1"/>
          </p:cNvSpPr>
          <p:nvPr>
            <p:ph type="title"/>
          </p:nvPr>
        </p:nvSpPr>
        <p:spPr>
          <a:xfrm>
            <a:off x="139169" y="766348"/>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effectLst>
                  <a:outerShdw blurRad="38100" dist="38100" dir="2700000" algn="tl">
                    <a:srgbClr val="000000">
                      <a:alpha val="43137"/>
                    </a:srgbClr>
                  </a:outerShdw>
                </a:effectLst>
              </a:rPr>
              <a:t>Our great team</a:t>
            </a:r>
            <a:endParaRPr dirty="0">
              <a:solidFill>
                <a:schemeClr val="bg1"/>
              </a:solidFill>
              <a:effectLst>
                <a:outerShdw blurRad="38100" dist="38100" dir="2700000" algn="tl">
                  <a:srgbClr val="000000">
                    <a:alpha val="43137"/>
                  </a:srgbClr>
                </a:outerShdw>
              </a:effectLst>
            </a:endParaRPr>
          </a:p>
        </p:txBody>
      </p:sp>
      <p:graphicFrame>
        <p:nvGraphicFramePr>
          <p:cNvPr id="12" name="Diagram 11">
            <a:extLst>
              <a:ext uri="{FF2B5EF4-FFF2-40B4-BE49-F238E27FC236}">
                <a16:creationId xmlns:a16="http://schemas.microsoft.com/office/drawing/2014/main" xmlns="" id="{6E701510-2B88-8CEA-D68C-DFE911D4B494}"/>
              </a:ext>
            </a:extLst>
          </p:cNvPr>
          <p:cNvGraphicFramePr/>
          <p:nvPr>
            <p:extLst>
              <p:ext uri="{D42A27DB-BD31-4B8C-83A1-F6EECF244321}">
                <p14:modId xmlns:p14="http://schemas.microsoft.com/office/powerpoint/2010/main" val="3975114930"/>
              </p:ext>
            </p:extLst>
          </p:nvPr>
        </p:nvGraphicFramePr>
        <p:xfrm>
          <a:off x="1449420" y="593388"/>
          <a:ext cx="6712085" cy="4416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175097" y="4395864"/>
            <a:ext cx="2645922" cy="523220"/>
          </a:xfrm>
          <a:prstGeom prst="rect">
            <a:avLst/>
          </a:prstGeom>
          <a:noFill/>
          <a:ln>
            <a:noFill/>
          </a:ln>
          <a:effectLst>
            <a:glow rad="63500">
              <a:schemeClr val="accent4">
                <a:satMod val="175000"/>
                <a:alpha val="40000"/>
              </a:schemeClr>
            </a:glow>
          </a:effectLst>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a:solidFill>
                  <a:schemeClr val="bg1"/>
                </a:solidFill>
                <a:effectLst>
                  <a:outerShdw blurRad="38100" dist="38100" dir="2700000" algn="tl">
                    <a:srgbClr val="000000">
                      <a:alpha val="43137"/>
                    </a:srgbClr>
                  </a:outerShdw>
                </a:effectLst>
                <a:latin typeface="Merriweather"/>
                <a:ea typeface="Merriweather"/>
                <a:cs typeface="Merriweather"/>
                <a:sym typeface="Merriweather"/>
              </a:rPr>
              <a:t>Thank you</a:t>
            </a:r>
          </a:p>
        </p:txBody>
      </p:sp>
    </p:spTree>
    <p:extLst>
      <p:ext uri="{BB962C8B-B14F-4D97-AF65-F5344CB8AC3E}">
        <p14:creationId xmlns:p14="http://schemas.microsoft.com/office/powerpoint/2010/main" val="1547111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95"/>
        <p:cNvGrpSpPr/>
        <p:nvPr/>
      </p:nvGrpSpPr>
      <p:grpSpPr>
        <a:xfrm>
          <a:off x="0" y="0"/>
          <a:ext cx="0" cy="0"/>
          <a:chOff x="0" y="0"/>
          <a:chExt cx="0" cy="0"/>
        </a:xfrm>
      </p:grpSpPr>
      <p:sp>
        <p:nvSpPr>
          <p:cNvPr id="1197" name="Google Shape;1197;p42"/>
          <p:cNvSpPr txBox="1">
            <a:spLocks noGrp="1"/>
          </p:cNvSpPr>
          <p:nvPr>
            <p:ph type="body" idx="1"/>
          </p:nvPr>
        </p:nvSpPr>
        <p:spPr>
          <a:xfrm>
            <a:off x="760089" y="1301497"/>
            <a:ext cx="6914875" cy="2674534"/>
          </a:xfrm>
          <a:prstGeom prst="rect">
            <a:avLst/>
          </a:prstGeom>
        </p:spPr>
        <p:txBody>
          <a:bodyPr spcFirstLastPara="1" wrap="square" lIns="91425" tIns="91425" rIns="91425" bIns="91425" anchor="t" anchorCtr="0">
            <a:noAutofit/>
          </a:bodyPr>
          <a:lstStyle/>
          <a:p>
            <a:pPr marL="342900" indent="-342900">
              <a:lnSpc>
                <a:spcPct val="200000"/>
              </a:lnSpc>
              <a:buClr>
                <a:schemeClr val="bg1"/>
              </a:buClr>
              <a:buFont typeface="+mj-lt"/>
              <a:buAutoNum type="arabicPeriod"/>
            </a:pPr>
            <a:r>
              <a:rPr lang="en-US" sz="1600" b="1" dirty="0">
                <a:solidFill>
                  <a:schemeClr val="bg1"/>
                </a:solidFill>
                <a:effectLst>
                  <a:outerShdw blurRad="38100" dist="38100" dir="2700000" algn="tl">
                    <a:srgbClr val="000000">
                      <a:alpha val="43137"/>
                    </a:srgbClr>
                  </a:outerShdw>
                </a:effectLst>
              </a:rPr>
              <a:t>Enterprise structure plan.</a:t>
            </a:r>
          </a:p>
          <a:p>
            <a:pPr marL="342900" indent="-342900">
              <a:lnSpc>
                <a:spcPct val="200000"/>
              </a:lnSpc>
              <a:buClr>
                <a:schemeClr val="bg1"/>
              </a:buClr>
              <a:buFont typeface="+mj-lt"/>
              <a:buAutoNum type="arabicPeriod"/>
            </a:pPr>
            <a:r>
              <a:rPr lang="en-US" sz="1600" b="1" dirty="0">
                <a:solidFill>
                  <a:schemeClr val="bg1"/>
                </a:solidFill>
                <a:effectLst>
                  <a:outerShdw blurRad="38100" dist="38100" dir="2700000" algn="tl">
                    <a:srgbClr val="000000">
                      <a:alpha val="43137"/>
                    </a:srgbClr>
                  </a:outerShdw>
                </a:effectLst>
              </a:rPr>
              <a:t>Job and position Management.</a:t>
            </a:r>
            <a:endParaRPr lang="ar-EG" sz="1600" b="1" dirty="0">
              <a:solidFill>
                <a:schemeClr val="bg1"/>
              </a:solidFill>
              <a:effectLst>
                <a:outerShdw blurRad="38100" dist="38100" dir="2700000" algn="tl">
                  <a:srgbClr val="000000">
                    <a:alpha val="43137"/>
                  </a:srgbClr>
                </a:outerShdw>
              </a:effectLst>
            </a:endParaRPr>
          </a:p>
          <a:p>
            <a:pPr marL="342900" indent="-342900">
              <a:lnSpc>
                <a:spcPct val="200000"/>
              </a:lnSpc>
              <a:buClr>
                <a:schemeClr val="bg1"/>
              </a:buClr>
              <a:buFont typeface="+mj-lt"/>
              <a:buAutoNum type="arabicPeriod"/>
            </a:pPr>
            <a:r>
              <a:rPr lang="en-US" sz="1600" b="1" dirty="0">
                <a:solidFill>
                  <a:schemeClr val="bg1"/>
                </a:solidFill>
                <a:effectLst>
                  <a:outerShdw blurRad="38100" dist="38100" dir="2700000" algn="tl">
                    <a:srgbClr val="000000">
                      <a:alpha val="43137"/>
                    </a:srgbClr>
                  </a:outerShdw>
                </a:effectLst>
              </a:rPr>
              <a:t>Work force planning and reporting.</a:t>
            </a:r>
          </a:p>
          <a:p>
            <a:pPr marL="0" indent="0">
              <a:lnSpc>
                <a:spcPct val="200000"/>
              </a:lnSpc>
              <a:buClr>
                <a:schemeClr val="bg1"/>
              </a:buClr>
              <a:buNone/>
            </a:pPr>
            <a:r>
              <a:rPr lang="ar-EG" sz="1800" b="1" dirty="0">
                <a:solidFill>
                  <a:schemeClr val="bg1"/>
                </a:solidFill>
                <a:effectLst>
                  <a:outerShdw blurRad="38100" dist="38100" dir="2700000" algn="tl">
                    <a:srgbClr val="000000">
                      <a:alpha val="43137"/>
                    </a:srgbClr>
                  </a:outerShdw>
                </a:effectLst>
              </a:rPr>
              <a:t>**</a:t>
            </a:r>
            <a:r>
              <a:rPr lang="en-US" sz="1800" b="1" dirty="0">
                <a:solidFill>
                  <a:schemeClr val="bg1"/>
                </a:solidFill>
                <a:effectLst>
                  <a:outerShdw blurRad="38100" dist="38100" dir="2700000" algn="tl">
                    <a:srgbClr val="000000">
                      <a:alpha val="43137"/>
                    </a:srgbClr>
                  </a:outerShdw>
                </a:effectLst>
              </a:rPr>
              <a:t> </a:t>
            </a:r>
            <a:r>
              <a:rPr lang="en-US" sz="1800" b="1" i="1" u="sng" dirty="0">
                <a:solidFill>
                  <a:schemeClr val="bg1"/>
                </a:solidFill>
                <a:effectLst>
                  <a:outerShdw blurRad="38100" dist="38100" dir="2700000" algn="tl">
                    <a:srgbClr val="000000">
                      <a:alpha val="43137"/>
                    </a:srgbClr>
                  </a:outerShdw>
                </a:effectLst>
              </a:rPr>
              <a:t>Integrating Technology: Oracle ERP Business suite</a:t>
            </a:r>
            <a:endParaRPr sz="1800" i="1" u="sng" dirty="0">
              <a:solidFill>
                <a:schemeClr val="bg1"/>
              </a:solidFill>
              <a:effectLst>
                <a:outerShdw blurRad="38100" dist="38100" dir="2700000" algn="tl">
                  <a:srgbClr val="000000">
                    <a:alpha val="43137"/>
                  </a:srgbClr>
                </a:outerShdw>
              </a:effectLst>
            </a:endParaRPr>
          </a:p>
        </p:txBody>
      </p:sp>
      <p:sp>
        <p:nvSpPr>
          <p:cNvPr id="1196" name="Google Shape;1196;p42"/>
          <p:cNvSpPr txBox="1">
            <a:spLocks noGrp="1"/>
          </p:cNvSpPr>
          <p:nvPr>
            <p:ph type="title"/>
          </p:nvPr>
        </p:nvSpPr>
        <p:spPr>
          <a:xfrm>
            <a:off x="1786936" y="337786"/>
            <a:ext cx="549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effectLst>
                  <a:outerShdw blurRad="38100" dist="38100" dir="2700000" algn="tl">
                    <a:srgbClr val="000000">
                      <a:alpha val="43137"/>
                    </a:srgbClr>
                  </a:outerShdw>
                </a:effectLst>
              </a:rPr>
              <a:t>Scope of work</a:t>
            </a:r>
            <a:endParaRPr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1312" name="Google Shape;1312;p47"/>
          <p:cNvSpPr txBox="1">
            <a:spLocks noGrp="1"/>
          </p:cNvSpPr>
          <p:nvPr>
            <p:ph type="title"/>
          </p:nvPr>
        </p:nvSpPr>
        <p:spPr>
          <a:xfrm>
            <a:off x="1348343" y="1088947"/>
            <a:ext cx="6367800" cy="23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bg1"/>
                </a:solidFill>
                <a:effectLst>
                  <a:outerShdw blurRad="38100" dist="38100" dir="2700000" algn="tl">
                    <a:srgbClr val="000000">
                      <a:alpha val="43137"/>
                    </a:srgbClr>
                  </a:outerShdw>
                </a:effectLst>
              </a:rPr>
              <a:t>Let’s explore system’s setup </a:t>
            </a:r>
            <a:endParaRPr sz="60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3" name="Title 1">
            <a:extLst>
              <a:ext uri="{FF2B5EF4-FFF2-40B4-BE49-F238E27FC236}">
                <a16:creationId xmlns:a16="http://schemas.microsoft.com/office/drawing/2014/main" xmlns="" id="{82EFBF32-1D81-C8AC-2B48-AFF7C83D805B}"/>
              </a:ext>
            </a:extLst>
          </p:cNvPr>
          <p:cNvSpPr txBox="1">
            <a:spLocks/>
          </p:cNvSpPr>
          <p:nvPr/>
        </p:nvSpPr>
        <p:spPr>
          <a:xfrm>
            <a:off x="1284733" y="456628"/>
            <a:ext cx="6367800" cy="1344152"/>
          </a:xfrm>
          <a:prstGeom prst="rect">
            <a:avLst/>
          </a:prstGeom>
          <a:noFill/>
          <a:ln>
            <a:noFill/>
          </a:ln>
        </p:spPr>
        <p:txBody>
          <a:bodyPr spcFirstLastPara="1" wrap="square" lIns="91425" tIns="91425" rIns="91425" bIns="91425" anchor="ctr" anchorCtr="0">
            <a:prstTxWarp prst="textStop">
              <a:avLst/>
            </a:prstTxWarp>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r>
              <a:rPr lang="en-US" sz="4800" i="1" dirty="0">
                <a:solidFill>
                  <a:schemeClr val="bg1"/>
                </a:solidFill>
                <a:effectLst>
                  <a:outerShdw blurRad="38100" dist="38100" dir="2700000" algn="tl">
                    <a:srgbClr val="000000">
                      <a:alpha val="43137"/>
                    </a:srgbClr>
                  </a:outerShdw>
                </a:effectLst>
              </a:rPr>
              <a:t>Enterprise structure plan</a:t>
            </a:r>
          </a:p>
        </p:txBody>
      </p:sp>
      <p:sp>
        <p:nvSpPr>
          <p:cNvPr id="6" name="TextBox 5"/>
          <p:cNvSpPr txBox="1"/>
          <p:nvPr/>
        </p:nvSpPr>
        <p:spPr>
          <a:xfrm>
            <a:off x="699715" y="2456951"/>
            <a:ext cx="7418567" cy="1000787"/>
          </a:xfrm>
          <a:prstGeom prst="rect">
            <a:avLst/>
          </a:prstGeom>
          <a:noFill/>
        </p:spPr>
        <p:txBody>
          <a:bodyPr wrap="square" rtlCol="0">
            <a:spAutoFit/>
          </a:bodyPr>
          <a:lstStyle/>
          <a:p>
            <a:pPr algn="just">
              <a:lnSpc>
                <a:spcPct val="200000"/>
              </a:lnSpc>
            </a:pPr>
            <a:r>
              <a:rPr lang="en-US" sz="1600" b="1" dirty="0">
                <a:solidFill>
                  <a:schemeClr val="bg1"/>
                </a:solidFill>
                <a:effectLst>
                  <a:outerShdw blurRad="38100" dist="38100" dir="2700000" algn="tl">
                    <a:srgbClr val="000000">
                      <a:alpha val="43137"/>
                    </a:srgbClr>
                  </a:outerShdw>
                </a:effectLst>
              </a:rPr>
              <a:t>      enterprise’s work structure setup using Oracle HRMS Configuration     reduces time, cost, and risk of ‘standard’ implementations</a:t>
            </a:r>
          </a:p>
        </p:txBody>
      </p:sp>
    </p:spTree>
    <p:extLst>
      <p:ext uri="{BB962C8B-B14F-4D97-AF65-F5344CB8AC3E}">
        <p14:creationId xmlns:p14="http://schemas.microsoft.com/office/powerpoint/2010/main" val="4042263709"/>
      </p:ext>
    </p:extLst>
  </p:cSld>
  <p:clrMapOvr>
    <a:masterClrMapping/>
  </p:clrMapOvr>
</p:sld>
</file>

<file path=ppt/theme/theme1.xml><?xml version="1.0" encoding="utf-8"?>
<a:theme xmlns:a="http://schemas.openxmlformats.org/drawingml/2006/main" name="Human Resource Management by Slidesgo">
  <a:themeElements>
    <a:clrScheme name="Simple Light">
      <a:dk1>
        <a:srgbClr val="000000"/>
      </a:dk1>
      <a:lt1>
        <a:srgbClr val="FFFFFF"/>
      </a:lt1>
      <a:dk2>
        <a:srgbClr val="F5F9FF"/>
      </a:dk2>
      <a:lt2>
        <a:srgbClr val="C4DAFA"/>
      </a:lt2>
      <a:accent1>
        <a:srgbClr val="84B6F4"/>
      </a:accent1>
      <a:accent2>
        <a:srgbClr val="4D82BC"/>
      </a:accent2>
      <a:accent3>
        <a:srgbClr val="005187"/>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5038</TotalTime>
  <Words>1553</Words>
  <Application>Microsoft Office PowerPoint</Application>
  <PresentationFormat>On-screen Show (16:9)</PresentationFormat>
  <Paragraphs>195</Paragraphs>
  <Slides>66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Albert Sans</vt:lpstr>
      <vt:lpstr>Merriweather</vt:lpstr>
      <vt:lpstr>Wingdings</vt:lpstr>
      <vt:lpstr>Human Resource Management by Slidesgo</vt:lpstr>
      <vt:lpstr>PowerPoint Presentation</vt:lpstr>
      <vt:lpstr>The Strategic Role of HR</vt:lpstr>
      <vt:lpstr>The Challenge</vt:lpstr>
      <vt:lpstr>Why Roxcell Pharma needs to setup HR ERP?</vt:lpstr>
      <vt:lpstr>The Vision</vt:lpstr>
      <vt:lpstr>The Mission </vt:lpstr>
      <vt:lpstr>Scope of work</vt:lpstr>
      <vt:lpstr>Let’s explore system’s setup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and Position Management</vt:lpstr>
      <vt:lpstr>We define job roles, including titles  and qualifications.</vt:lpstr>
      <vt:lpstr>PowerPoint Presentation</vt:lpstr>
      <vt:lpstr>We   Assign appropriate grades and compensation structures to each job role   .</vt:lpstr>
      <vt:lpstr>PowerPoint Presentation</vt:lpstr>
      <vt:lpstr>Create positions within departments and assign job roles to these positions.</vt:lpstr>
      <vt:lpstr>PowerPoint Presentation</vt:lpstr>
      <vt:lpstr>PowerPoint Presentation</vt:lpstr>
      <vt:lpstr> </vt:lpstr>
      <vt:lpstr>PowerPoint Presentation</vt:lpstr>
      <vt:lpstr>PowerPoint Presentation</vt:lpstr>
      <vt:lpstr>PowerPoint Presentation</vt:lpstr>
      <vt:lpstr>PowerPoint Presentation</vt:lpstr>
      <vt:lpstr> </vt:lpstr>
      <vt:lpstr>PowerPoint Presentation</vt:lpstr>
      <vt:lpstr>PowerPoint Presentation</vt:lpstr>
      <vt:lpstr> </vt:lpstr>
      <vt:lpstr> </vt:lpstr>
      <vt:lpstr> </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The employee's skills were reviewed and it was confirmed that his English language level had been raised to the required level after he received appropriate training.</vt:lpstr>
      <vt:lpstr>PowerPoint Presentation</vt:lpstr>
      <vt:lpstr> </vt:lpstr>
      <vt:lpstr>PowerPoint Presentation</vt:lpstr>
      <vt:lpstr>     We Generate Enterprise Head count  Reports to review the current enterprise structure, workforce assignments, and organizational hierarchies.  </vt:lpstr>
      <vt:lpstr>  We can use these reports  to review the employees’ absence . </vt:lpstr>
      <vt:lpstr>   Use these reports to ensure the accuracy of legal entities, business units, departments, and job roles.   </vt:lpstr>
      <vt:lpstr>   Use these reports to ensure the accuracy of legal entities, business units, departments, and job roles.   </vt:lpstr>
      <vt:lpstr>Close period and  reconcile</vt:lpstr>
      <vt:lpstr>Close period and reconcile</vt:lpstr>
      <vt:lpstr> Payroll reconciliation report</vt:lpstr>
      <vt:lpstr>Close period and reconcile</vt:lpstr>
      <vt:lpstr>PowerPoint Presentation</vt:lpstr>
      <vt:lpstr>Our great team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Era for Roxcell Pharma HR Management</dc:title>
  <dc:creator>PC</dc:creator>
  <cp:lastModifiedBy>PC</cp:lastModifiedBy>
  <cp:revision>531</cp:revision>
  <dcterms:modified xsi:type="dcterms:W3CDTF">2025-04-12T08:54:34Z</dcterms:modified>
</cp:coreProperties>
</file>